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41"/>
  </p:notesMasterIdLst>
  <p:sldIdLst>
    <p:sldId id="256" r:id="rId2"/>
    <p:sldId id="301" r:id="rId3"/>
    <p:sldId id="258" r:id="rId4"/>
    <p:sldId id="297" r:id="rId5"/>
    <p:sldId id="298" r:id="rId6"/>
    <p:sldId id="299" r:id="rId7"/>
    <p:sldId id="320" r:id="rId8"/>
    <p:sldId id="302" r:id="rId9"/>
    <p:sldId id="321" r:id="rId10"/>
    <p:sldId id="323" r:id="rId11"/>
    <p:sldId id="324" r:id="rId12"/>
    <p:sldId id="325" r:id="rId13"/>
    <p:sldId id="326" r:id="rId14"/>
    <p:sldId id="327" r:id="rId15"/>
    <p:sldId id="339" r:id="rId16"/>
    <p:sldId id="303" r:id="rId17"/>
    <p:sldId id="304" r:id="rId18"/>
    <p:sldId id="306" r:id="rId19"/>
    <p:sldId id="307" r:id="rId20"/>
    <p:sldId id="308" r:id="rId21"/>
    <p:sldId id="309" r:id="rId22"/>
    <p:sldId id="310" r:id="rId23"/>
    <p:sldId id="312" r:id="rId24"/>
    <p:sldId id="313" r:id="rId25"/>
    <p:sldId id="314" r:id="rId26"/>
    <p:sldId id="315" r:id="rId27"/>
    <p:sldId id="316" r:id="rId28"/>
    <p:sldId id="317" r:id="rId29"/>
    <p:sldId id="318" r:id="rId30"/>
    <p:sldId id="341" r:id="rId31"/>
    <p:sldId id="329" r:id="rId32"/>
    <p:sldId id="331" r:id="rId33"/>
    <p:sldId id="332" r:id="rId34"/>
    <p:sldId id="334" r:id="rId35"/>
    <p:sldId id="330" r:id="rId36"/>
    <p:sldId id="335" r:id="rId37"/>
    <p:sldId id="336" r:id="rId38"/>
    <p:sldId id="337" r:id="rId39"/>
    <p:sldId id="342" r:id="rId40"/>
  </p:sldIdLst>
  <p:sldSz cx="9144000" cy="5143500" type="screen16x9"/>
  <p:notesSz cx="6858000" cy="9144000"/>
  <p:embeddedFontLst>
    <p:embeddedFont>
      <p:font typeface="Dosis" pitchFamily="2" charset="0"/>
      <p:regular r:id="rId42"/>
      <p:bold r:id="rId43"/>
    </p:embeddedFont>
    <p:embeddedFont>
      <p:font typeface="Open Sans" panose="020B0606030504020204" pitchFamily="34" charset="0"/>
      <p:regular r:id="rId44"/>
      <p:bold r:id="rId45"/>
      <p:italic r:id="rId46"/>
      <p:boldItalic r:id="rId47"/>
    </p:embeddedFont>
    <p:embeddedFont>
      <p:font typeface="Oswald" panose="00000500000000000000" pitchFamily="2" charset="0"/>
      <p:regular r:id="rId48"/>
      <p:bold r:id="rId49"/>
    </p:embeddedFont>
    <p:embeddedFont>
      <p:font typeface="Quicksand" panose="020B0604020202020204" charset="0"/>
      <p:regular r:id="rId50"/>
      <p:bold r:id="rId51"/>
    </p:embeddedFont>
    <p:embeddedFont>
      <p:font typeface="Raleway Black" pitchFamily="2" charset="0"/>
      <p:bold r:id="rId52"/>
      <p:boldItalic r:id="rId53"/>
    </p:embeddedFont>
    <p:embeddedFont>
      <p:font typeface="Raleway ExtraBold" pitchFamily="2"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DE70B8-3557-44D6-A24E-7868A02BA4B4}">
  <a:tblStyle styleId="{B6DE70B8-3557-44D6-A24E-7868A02BA4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4660"/>
  </p:normalViewPr>
  <p:slideViewPr>
    <p:cSldViewPr snapToGrid="0">
      <p:cViewPr varScale="1">
        <p:scale>
          <a:sx n="103" d="100"/>
          <a:sy n="103" d="100"/>
        </p:scale>
        <p:origin x="874" y="197"/>
      </p:cViewPr>
      <p:guideLst>
        <p:guide pos="538"/>
        <p:guide pos="5222"/>
        <p:guide orient="horz" pos="2723"/>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9457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014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836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755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6962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557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5332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19780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22078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3870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41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04841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3993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22466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1291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94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72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37884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078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39840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624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1268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20" name="Google Shape;120;p22"/>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1" name="Google Shape;121;p22"/>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2" name="Google Shape;122;p22"/>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3" name="Google Shape;123;p22"/>
          <p:cNvSpPr txBox="1">
            <a:spLocks noGrp="1"/>
          </p:cNvSpPr>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4" name="Google Shape;124;p22"/>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 name="Google Shape;125;p22"/>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6" name="Google Shape;126;p22"/>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 name="Google Shape;127;p22"/>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8" name="Google Shape;128;p22"/>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9" name="Google Shape;129;p22"/>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0" name="Google Shape;130;p22"/>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1" name="Google Shape;131;p22"/>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2" name="Google Shape;132;p22"/>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a:endParaRPr/>
          </a:p>
        </p:txBody>
      </p:sp>
      <p:sp>
        <p:nvSpPr>
          <p:cNvPr id="135" name="Google Shape;135;p23"/>
          <p:cNvSpPr txBox="1">
            <a:spLocks noGrp="1"/>
          </p:cNvSpPr>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a:endParaRPr/>
          </a:p>
        </p:txBody>
      </p:sp>
      <p:sp>
        <p:nvSpPr>
          <p:cNvPr id="136" name="Google Shape;136;p23"/>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37" name="Google Shape;137;p23"/>
          <p:cNvPicPr preferRelativeResize="0"/>
          <p:nvPr/>
        </p:nvPicPr>
        <p:blipFill rotWithShape="1">
          <a:blip r:embed="rId2">
            <a:alphaModFix/>
          </a:blip>
          <a:srcRect t="70" b="-1203"/>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6799170" y="-2312740"/>
            <a:ext cx="472595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6250564" y="-2482419"/>
            <a:ext cx="4563393" cy="4127392"/>
          </a:xfrm>
          <a:prstGeom prst="rect">
            <a:avLst/>
          </a:prstGeom>
          <a:noFill/>
          <a:ln>
            <a:noFill/>
          </a:ln>
        </p:spPr>
      </p:pic>
      <p:sp>
        <p:nvSpPr>
          <p:cNvPr id="47" name="Google Shape;47;p10"/>
          <p:cNvSpPr txBox="1">
            <a:spLocks noGrp="1"/>
          </p:cNvSpPr>
          <p:nvPr>
            <p:ph type="title"/>
          </p:nvPr>
        </p:nvSpPr>
        <p:spPr>
          <a:xfrm>
            <a:off x="4572000" y="1503150"/>
            <a:ext cx="1657200" cy="168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lt1"/>
                </a:solidFill>
              </a:defRPr>
            </a:lvl1pPr>
            <a:lvl2pPr lvl="1" algn="ctr" rtl="0">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59" r:id="rId7"/>
    <p:sldLayoutId id="2147483661" r:id="rId8"/>
    <p:sldLayoutId id="2147483665"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26.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32.jpeg"/></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4.jpe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png"/><Relationship Id="rId17" Type="http://schemas.openxmlformats.org/officeDocument/2006/relationships/image" Target="../media/image49.png"/><Relationship Id="rId2" Type="http://schemas.openxmlformats.org/officeDocument/2006/relationships/notesSlide" Target="../notesSlides/notesSlide13.xml"/><Relationship Id="rId16"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jpeg"/><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image" Target="../media/image56.png"/><Relationship Id="rId11" Type="http://schemas.openxmlformats.org/officeDocument/2006/relationships/image" Target="../media/image61.jpe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19.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3.png"/><Relationship Id="rId7" Type="http://schemas.openxmlformats.org/officeDocument/2006/relationships/image" Target="../media/image63.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 Id="rId9"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2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 Id="rId5" Type="http://schemas.openxmlformats.org/officeDocument/2006/relationships/image" Target="../media/image81.png"/><Relationship Id="rId4" Type="http://schemas.openxmlformats.org/officeDocument/2006/relationships/image" Target="../media/image80.png"/></Relationships>
</file>

<file path=ppt/slides/_rels/slide2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1.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88.png"/><Relationship Id="rId4" Type="http://schemas.openxmlformats.org/officeDocument/2006/relationships/notesSlide" Target="../notesSlides/notesSlide2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91.png"/><Relationship Id="rId2" Type="http://schemas.openxmlformats.org/officeDocument/2006/relationships/notesSlide" Target="../notesSlides/notesSlide23.xml"/><Relationship Id="rId1" Type="http://schemas.openxmlformats.org/officeDocument/2006/relationships/slideLayout" Target="../slideLayouts/slideLayout8.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1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image" Target="../media/image94.jpg"/><Relationship Id="rId1" Type="http://schemas.openxmlformats.org/officeDocument/2006/relationships/slideLayout" Target="../slideLayouts/slideLayout11.xml"/><Relationship Id="rId4" Type="http://schemas.openxmlformats.org/officeDocument/2006/relationships/image" Target="../media/image96.jpg"/></Relationships>
</file>

<file path=ppt/slides/_rels/slide3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jpg"/><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1676699" y="974932"/>
            <a:ext cx="5381325" cy="29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800" dirty="0"/>
              <a:t>REAL TIME SIGN LANGUAGE </a:t>
            </a:r>
            <a:r>
              <a:rPr lang="en" sz="5800" dirty="0">
                <a:solidFill>
                  <a:schemeClr val="accent2"/>
                </a:solidFill>
              </a:rPr>
              <a:t>INTERPRETER</a:t>
            </a:r>
            <a:endParaRPr sz="8800" dirty="0">
              <a:solidFill>
                <a:schemeClr val="accen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WE </a:t>
            </a:r>
            <a:r>
              <a:rPr lang="en" dirty="0">
                <a:solidFill>
                  <a:schemeClr val="accent2"/>
                </a:solidFill>
              </a:rPr>
              <a:t>FACED</a:t>
            </a:r>
            <a:endParaRPr dirty="0">
              <a:solidFill>
                <a:schemeClr val="accent2"/>
              </a:solidFill>
            </a:endParaRPr>
          </a:p>
        </p:txBody>
      </p:sp>
      <p:sp>
        <p:nvSpPr>
          <p:cNvPr id="484" name="Google Shape;484;p46"/>
          <p:cNvSpPr txBox="1">
            <a:spLocks noGrp="1"/>
          </p:cNvSpPr>
          <p:nvPr>
            <p:ph type="subTitle" idx="1"/>
          </p:nvPr>
        </p:nvSpPr>
        <p:spPr>
          <a:xfrm>
            <a:off x="1592146" y="2571750"/>
            <a:ext cx="20673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It contains both static and dynamic signs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484;p46">
            <a:extLst>
              <a:ext uri="{FF2B5EF4-FFF2-40B4-BE49-F238E27FC236}">
                <a16:creationId xmlns:a16="http://schemas.microsoft.com/office/drawing/2014/main" id="{63BBECB6-5A7B-1DEE-8AF1-F4D03BCEF293}"/>
              </a:ext>
            </a:extLst>
          </p:cNvPr>
          <p:cNvSpPr txBox="1">
            <a:spLocks/>
          </p:cNvSpPr>
          <p:nvPr/>
        </p:nvSpPr>
        <p:spPr>
          <a:xfrm>
            <a:off x="5251342" y="2571750"/>
            <a:ext cx="20673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9pPr>
          </a:lstStyle>
          <a:p>
            <a:pPr marL="0" indent="0">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Some signs’ data are either missing or bad </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484;p46">
            <a:extLst>
              <a:ext uri="{FF2B5EF4-FFF2-40B4-BE49-F238E27FC236}">
                <a16:creationId xmlns:a16="http://schemas.microsoft.com/office/drawing/2014/main" id="{2CE46E8A-1431-0E12-21BC-EE203AFD9263}"/>
              </a:ext>
            </a:extLst>
          </p:cNvPr>
          <p:cNvSpPr txBox="1">
            <a:spLocks/>
          </p:cNvSpPr>
          <p:nvPr/>
        </p:nvSpPr>
        <p:spPr>
          <a:xfrm>
            <a:off x="3473372" y="4074631"/>
            <a:ext cx="20673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9pPr>
          </a:lstStyle>
          <a:p>
            <a:pPr marL="0" indent="0">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Contains both videos and images</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8" name="Picture 27" descr="A picture containing text&#10;&#10;Description automatically generated">
            <a:extLst>
              <a:ext uri="{FF2B5EF4-FFF2-40B4-BE49-F238E27FC236}">
                <a16:creationId xmlns:a16="http://schemas.microsoft.com/office/drawing/2014/main" id="{C444C775-3A87-A3CE-0897-76D5FE4D80FC}"/>
              </a:ext>
            </a:extLst>
          </p:cNvPr>
          <p:cNvPicPr>
            <a:picLocks noChangeAspect="1"/>
          </p:cNvPicPr>
          <p:nvPr/>
        </p:nvPicPr>
        <p:blipFill>
          <a:blip r:embed="rId3"/>
          <a:stretch>
            <a:fillRect/>
          </a:stretch>
        </p:blipFill>
        <p:spPr>
          <a:xfrm>
            <a:off x="2247613" y="1802725"/>
            <a:ext cx="756365" cy="756365"/>
          </a:xfrm>
          <a:prstGeom prst="rect">
            <a:avLst/>
          </a:prstGeom>
        </p:spPr>
      </p:pic>
      <p:pic>
        <p:nvPicPr>
          <p:cNvPr id="30" name="Picture 29" descr="Icon&#10;&#10;Description automatically generated with medium confidence">
            <a:extLst>
              <a:ext uri="{FF2B5EF4-FFF2-40B4-BE49-F238E27FC236}">
                <a16:creationId xmlns:a16="http://schemas.microsoft.com/office/drawing/2014/main" id="{73C30B33-20AB-2D3C-E327-37C5C4E3D5E3}"/>
              </a:ext>
            </a:extLst>
          </p:cNvPr>
          <p:cNvPicPr>
            <a:picLocks noChangeAspect="1"/>
          </p:cNvPicPr>
          <p:nvPr/>
        </p:nvPicPr>
        <p:blipFill>
          <a:blip r:embed="rId4"/>
          <a:stretch>
            <a:fillRect/>
          </a:stretch>
        </p:blipFill>
        <p:spPr>
          <a:xfrm>
            <a:off x="5731639" y="1772522"/>
            <a:ext cx="816769" cy="816769"/>
          </a:xfrm>
          <a:prstGeom prst="rect">
            <a:avLst/>
          </a:prstGeom>
        </p:spPr>
      </p:pic>
      <p:pic>
        <p:nvPicPr>
          <p:cNvPr id="32" name="Picture 31" descr="Icon&#10;&#10;Description automatically generated">
            <a:extLst>
              <a:ext uri="{FF2B5EF4-FFF2-40B4-BE49-F238E27FC236}">
                <a16:creationId xmlns:a16="http://schemas.microsoft.com/office/drawing/2014/main" id="{80172F6F-5111-976E-38A8-B0D764A759D2}"/>
              </a:ext>
            </a:extLst>
          </p:cNvPr>
          <p:cNvPicPr>
            <a:picLocks noChangeAspect="1"/>
          </p:cNvPicPr>
          <p:nvPr/>
        </p:nvPicPr>
        <p:blipFill>
          <a:blip r:embed="rId5"/>
          <a:stretch>
            <a:fillRect/>
          </a:stretch>
        </p:blipFill>
        <p:spPr>
          <a:xfrm>
            <a:off x="4069966" y="3318265"/>
            <a:ext cx="756366" cy="756366"/>
          </a:xfrm>
          <a:prstGeom prst="rect">
            <a:avLst/>
          </a:prstGeom>
        </p:spPr>
      </p:pic>
    </p:spTree>
    <p:extLst>
      <p:ext uri="{BB962C8B-B14F-4D97-AF65-F5344CB8AC3E}">
        <p14:creationId xmlns:p14="http://schemas.microsoft.com/office/powerpoint/2010/main" val="364711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animEffect transition="in" filter="fade">
                                      <p:cBhvr>
                                        <p:cTn id="7" dur="500"/>
                                        <p:tgtEl>
                                          <p:spTgt spid="48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build="p"/>
      <p:bldP spid="1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DATASET FIRST </a:t>
            </a:r>
            <a:r>
              <a:rPr lang="en" dirty="0">
                <a:solidFill>
                  <a:schemeClr val="accent2"/>
                </a:solidFill>
              </a:rPr>
              <a:t>ITERATION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88;p37">
            <a:extLst>
              <a:ext uri="{FF2B5EF4-FFF2-40B4-BE49-F238E27FC236}">
                <a16:creationId xmlns:a16="http://schemas.microsoft.com/office/drawing/2014/main" id="{C61A773A-9E67-25D9-E182-66CE22C27FFB}"/>
              </a:ext>
            </a:extLst>
          </p:cNvPr>
          <p:cNvSpPr txBox="1">
            <a:spLocks/>
          </p:cNvSpPr>
          <p:nvPr/>
        </p:nvSpPr>
        <p:spPr>
          <a:xfrm>
            <a:off x="5326402" y="1175856"/>
            <a:ext cx="2792586"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sz="2800">
                <a:effectLst/>
                <a:latin typeface="Oswald" panose="00000500000000000000" pitchFamily="2" charset="0"/>
                <a:ea typeface="Calibri" panose="020F0502020204030204" pitchFamily="34" charset="0"/>
                <a:cs typeface="Arial" panose="020B0604020202020204" pitchFamily="34" charset="0"/>
              </a:rPr>
              <a:t>Top static 25 words </a:t>
            </a:r>
            <a:endParaRPr lang="en-US" sz="4000" dirty="0">
              <a:solidFill>
                <a:schemeClr val="bg1"/>
              </a:solidFill>
              <a:latin typeface="Oswald" panose="00000500000000000000" pitchFamily="2" charset="0"/>
            </a:endParaRPr>
          </a:p>
        </p:txBody>
      </p:sp>
      <p:sp>
        <p:nvSpPr>
          <p:cNvPr id="6" name="Google Shape;372;p43">
            <a:extLst>
              <a:ext uri="{FF2B5EF4-FFF2-40B4-BE49-F238E27FC236}">
                <a16:creationId xmlns:a16="http://schemas.microsoft.com/office/drawing/2014/main" id="{A04658D8-060A-6C1E-9EC0-F9DC8EB421E4}"/>
              </a:ext>
            </a:extLst>
          </p:cNvPr>
          <p:cNvSpPr/>
          <p:nvPr/>
        </p:nvSpPr>
        <p:spPr>
          <a:xfrm>
            <a:off x="5063302" y="1357656"/>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p37">
            <a:extLst>
              <a:ext uri="{FF2B5EF4-FFF2-40B4-BE49-F238E27FC236}">
                <a16:creationId xmlns:a16="http://schemas.microsoft.com/office/drawing/2014/main" id="{FEFF92EE-B32A-90AD-3883-BFF678776E62}"/>
              </a:ext>
            </a:extLst>
          </p:cNvPr>
          <p:cNvSpPr txBox="1">
            <a:spLocks/>
          </p:cNvSpPr>
          <p:nvPr/>
        </p:nvSpPr>
        <p:spPr>
          <a:xfrm>
            <a:off x="579880" y="1216051"/>
            <a:ext cx="3018726"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sz="2800" dirty="0">
                <a:effectLst/>
                <a:latin typeface="Oswald" panose="00000500000000000000" pitchFamily="2" charset="0"/>
                <a:ea typeface="Calibri" panose="020F0502020204030204" pitchFamily="34" charset="0"/>
                <a:cs typeface="Arial" panose="020B0604020202020204" pitchFamily="34" charset="0"/>
              </a:rPr>
              <a:t>Top general 25 words </a:t>
            </a:r>
            <a:endParaRPr lang="en-US" sz="4000" dirty="0">
              <a:solidFill>
                <a:schemeClr val="bg1"/>
              </a:solidFill>
              <a:latin typeface="Oswald" panose="00000500000000000000" pitchFamily="2" charset="0"/>
            </a:endParaRPr>
          </a:p>
        </p:txBody>
      </p:sp>
      <p:pic>
        <p:nvPicPr>
          <p:cNvPr id="13" name="Picture 12">
            <a:extLst>
              <a:ext uri="{FF2B5EF4-FFF2-40B4-BE49-F238E27FC236}">
                <a16:creationId xmlns:a16="http://schemas.microsoft.com/office/drawing/2014/main" id="{3338F5CB-03BD-2186-F9CB-306E1773AC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390" y="2302398"/>
            <a:ext cx="3716596" cy="2161992"/>
          </a:xfrm>
          <a:prstGeom prst="rect">
            <a:avLst/>
          </a:prstGeom>
          <a:noFill/>
          <a:ln>
            <a:noFill/>
          </a:ln>
        </p:spPr>
      </p:pic>
      <p:pic>
        <p:nvPicPr>
          <p:cNvPr id="15" name="Picture 14" descr="Chart, bar chart, histogram&#10;&#10;Description automatically generated">
            <a:extLst>
              <a:ext uri="{FF2B5EF4-FFF2-40B4-BE49-F238E27FC236}">
                <a16:creationId xmlns:a16="http://schemas.microsoft.com/office/drawing/2014/main" id="{FFEA7361-D915-AF6B-28B7-A2BCDE0B94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8759" y="2332723"/>
            <a:ext cx="3827871" cy="2101342"/>
          </a:xfrm>
          <a:prstGeom prst="rect">
            <a:avLst/>
          </a:prstGeom>
          <a:noFill/>
          <a:ln>
            <a:noFill/>
          </a:ln>
        </p:spPr>
      </p:pic>
    </p:spTree>
    <p:extLst>
      <p:ext uri="{BB962C8B-B14F-4D97-AF65-F5344CB8AC3E}">
        <p14:creationId xmlns:p14="http://schemas.microsoft.com/office/powerpoint/2010/main" val="314219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4" grpId="0"/>
      <p:bldP spid="6"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330369" y="798244"/>
            <a:ext cx="7006388" cy="1316306"/>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600" dirty="0">
                <a:effectLst/>
                <a:latin typeface="Oswald" panose="00000500000000000000" pitchFamily="2" charset="0"/>
                <a:ea typeface="Open Sans" panose="020B0606030504020204" pitchFamily="34" charset="0"/>
                <a:cs typeface="Open Sans" panose="020B0606030504020204" pitchFamily="34" charset="0"/>
              </a:rPr>
              <a:t>In the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second iteration </a:t>
            </a:r>
            <a:r>
              <a:rPr lang="en-US" sz="1600" dirty="0">
                <a:effectLst/>
                <a:latin typeface="Oswald" panose="00000500000000000000" pitchFamily="2" charset="0"/>
                <a:ea typeface="Open Sans" panose="020B0606030504020204" pitchFamily="34" charset="0"/>
                <a:cs typeface="Open Sans" panose="020B0606030504020204" pitchFamily="34" charset="0"/>
              </a:rPr>
              <a:t>of the dataset was that we used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YouTube</a:t>
            </a:r>
            <a:r>
              <a:rPr lang="en-US" sz="1600" dirty="0">
                <a:effectLst/>
                <a:latin typeface="Oswald" panose="00000500000000000000" pitchFamily="2" charset="0"/>
                <a:ea typeface="Open Sans" panose="020B0606030504020204" pitchFamily="34" charset="0"/>
                <a:cs typeface="Open Sans" panose="020B0606030504020204" pitchFamily="34" charset="0"/>
              </a:rPr>
              <a:t> and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ASL Sign Bank</a:t>
            </a:r>
            <a:r>
              <a:rPr lang="en-US" sz="1600" dirty="0">
                <a:effectLst/>
                <a:latin typeface="Oswald" panose="00000500000000000000" pitchFamily="2" charset="0"/>
                <a:ea typeface="Open Sans" panose="020B0606030504020204" pitchFamily="34" charset="0"/>
                <a:cs typeface="Open Sans" panose="020B0606030504020204" pitchFamily="34" charset="0"/>
              </a:rPr>
              <a:t> to crop frames of the signed words in a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1080 x 1080 </a:t>
            </a:r>
            <a:r>
              <a:rPr lang="en-US" sz="1600" dirty="0">
                <a:effectLst/>
                <a:latin typeface="Oswald" panose="00000500000000000000" pitchFamily="2" charset="0"/>
                <a:ea typeface="Open Sans" panose="020B0606030504020204" pitchFamily="34" charset="0"/>
                <a:cs typeface="Open Sans" panose="020B0606030504020204" pitchFamily="34" charset="0"/>
              </a:rPr>
              <a:t>resolution, we removed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the background for this iteration</a:t>
            </a:r>
            <a:r>
              <a:rPr lang="en-US" sz="1600" dirty="0">
                <a:effectLst/>
                <a:latin typeface="Oswald" panose="00000500000000000000" pitchFamily="2" charset="0"/>
                <a:ea typeface="Open Sans" panose="020B0606030504020204" pitchFamily="34" charset="0"/>
                <a:cs typeface="Open Sans" panose="020B0606030504020204" pitchFamily="34" charset="0"/>
              </a:rPr>
              <a:t>, but results was not good either</a:t>
            </a: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1024893" y="93395"/>
            <a:ext cx="76800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t>DATASET SECOND </a:t>
            </a:r>
            <a:r>
              <a:rPr lang="en-US" dirty="0">
                <a:solidFill>
                  <a:schemeClr val="accent2"/>
                </a:solidFill>
              </a:rPr>
              <a:t>ITERATION</a:t>
            </a:r>
          </a:p>
        </p:txBody>
      </p:sp>
      <p:pic>
        <p:nvPicPr>
          <p:cNvPr id="4098" name="Picture 2">
            <a:extLst>
              <a:ext uri="{FF2B5EF4-FFF2-40B4-BE49-F238E27FC236}">
                <a16:creationId xmlns:a16="http://schemas.microsoft.com/office/drawing/2014/main" id="{4668E93D-15E6-7CDB-42BF-AE971205B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2" y="1901818"/>
            <a:ext cx="2886076" cy="288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E970D356-EFAC-ED1E-3E00-04B0E7E19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893" y="1839156"/>
            <a:ext cx="2948738" cy="294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175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par>
                                <p:cTn id="12" presetID="10" presetClass="entr" presetSubtype="0" fill="hold" nodeType="with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fade">
                                      <p:cBhvr>
                                        <p:cTn id="14"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330369" y="798244"/>
            <a:ext cx="7006388" cy="1687782"/>
          </a:xfrm>
          <a:prstGeom prst="rect">
            <a:avLst/>
          </a:prstGeom>
        </p:spPr>
        <p:txBody>
          <a:bodyPr spcFirstLastPara="1" wrap="square" lIns="91425" tIns="91425" rIns="91425" bIns="91425" anchor="t" anchorCtr="0">
            <a:noAutofit/>
          </a:bodyPr>
          <a:lstStyle/>
          <a:p>
            <a:r>
              <a:rPr lang="en-US" sz="1600" dirty="0"/>
              <a:t>In the </a:t>
            </a:r>
            <a:r>
              <a:rPr lang="en-US" sz="1600" dirty="0">
                <a:solidFill>
                  <a:schemeClr val="accent2"/>
                </a:solidFill>
              </a:rPr>
              <a:t>third and final iteration</a:t>
            </a:r>
            <a:r>
              <a:rPr lang="en-US" sz="1600" dirty="0"/>
              <a:t>, we wanted to increase the </a:t>
            </a:r>
            <a:r>
              <a:rPr lang="en-US" sz="1600" dirty="0">
                <a:solidFill>
                  <a:schemeClr val="accent2"/>
                </a:solidFill>
              </a:rPr>
              <a:t>dataset</a:t>
            </a:r>
            <a:r>
              <a:rPr lang="en-US" sz="1600" dirty="0"/>
              <a:t>, so we took sample by </a:t>
            </a:r>
            <a:r>
              <a:rPr lang="en-US" sz="1600" dirty="0">
                <a:solidFill>
                  <a:schemeClr val="accent2"/>
                </a:solidFill>
              </a:rPr>
              <a:t>ourselves and many people we ran by </a:t>
            </a:r>
            <a:r>
              <a:rPr lang="en-US" sz="1600" dirty="0"/>
              <a:t>and focused only on </a:t>
            </a:r>
            <a:r>
              <a:rPr lang="en-US" sz="1600" dirty="0">
                <a:solidFill>
                  <a:schemeClr val="accent2"/>
                </a:solidFill>
              </a:rPr>
              <a:t>the hand</a:t>
            </a:r>
            <a:r>
              <a:rPr lang="en-US" sz="1600" dirty="0"/>
              <a:t>. The final dataset contained </a:t>
            </a:r>
            <a:r>
              <a:rPr lang="en-US" sz="1600" dirty="0">
                <a:solidFill>
                  <a:schemeClr val="accent2"/>
                </a:solidFill>
              </a:rPr>
              <a:t>15 words</a:t>
            </a:r>
            <a:r>
              <a:rPr lang="en-US" sz="1600" dirty="0"/>
              <a:t>, each word consists of </a:t>
            </a:r>
            <a:r>
              <a:rPr lang="en-US" sz="1600" dirty="0">
                <a:solidFill>
                  <a:schemeClr val="accent2"/>
                </a:solidFill>
              </a:rPr>
              <a:t>60 training images </a:t>
            </a:r>
            <a:r>
              <a:rPr lang="en-US" sz="1600" dirty="0"/>
              <a:t>and </a:t>
            </a:r>
            <a:r>
              <a:rPr lang="en-US" sz="1600" dirty="0">
                <a:solidFill>
                  <a:schemeClr val="accent2"/>
                </a:solidFill>
              </a:rPr>
              <a:t>20 validation images</a:t>
            </a:r>
            <a:r>
              <a:rPr lang="en-US" sz="1600" dirty="0"/>
              <a:t>. All in a </a:t>
            </a:r>
            <a:r>
              <a:rPr lang="en-US" sz="1600" dirty="0">
                <a:solidFill>
                  <a:schemeClr val="accent2"/>
                </a:solidFill>
              </a:rPr>
              <a:t>350 x 350 resolution </a:t>
            </a:r>
            <a:r>
              <a:rPr lang="en-US" sz="1600" dirty="0"/>
              <a:t>for uniform training.</a:t>
            </a:r>
            <a:endParaRPr lang="en-US" sz="10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1024893" y="93395"/>
            <a:ext cx="76800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t>DATASET THIRD </a:t>
            </a:r>
            <a:r>
              <a:rPr lang="en-US" dirty="0">
                <a:solidFill>
                  <a:schemeClr val="accent2"/>
                </a:solidFill>
              </a:rPr>
              <a:t>ITERATION</a:t>
            </a:r>
          </a:p>
        </p:txBody>
      </p:sp>
      <p:sp>
        <p:nvSpPr>
          <p:cNvPr id="5" name="Google Shape;799;p58">
            <a:extLst>
              <a:ext uri="{FF2B5EF4-FFF2-40B4-BE49-F238E27FC236}">
                <a16:creationId xmlns:a16="http://schemas.microsoft.com/office/drawing/2014/main" id="{8AC22AFC-2A63-8725-64CD-30825233F45A}"/>
              </a:ext>
            </a:extLst>
          </p:cNvPr>
          <p:cNvSpPr/>
          <p:nvPr/>
        </p:nvSpPr>
        <p:spPr>
          <a:xfrm>
            <a:off x="5071313" y="1984510"/>
            <a:ext cx="2694684" cy="304416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5" name="Picture 5">
            <a:extLst>
              <a:ext uri="{FF2B5EF4-FFF2-40B4-BE49-F238E27FC236}">
                <a16:creationId xmlns:a16="http://schemas.microsoft.com/office/drawing/2014/main" id="{B943B86C-D4E1-257A-04AC-8793D4677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604" y="2170247"/>
            <a:ext cx="2544102" cy="254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799;p58">
            <a:extLst>
              <a:ext uri="{FF2B5EF4-FFF2-40B4-BE49-F238E27FC236}">
                <a16:creationId xmlns:a16="http://schemas.microsoft.com/office/drawing/2014/main" id="{8AB5CF41-1309-296E-25B9-051A77196F65}"/>
              </a:ext>
            </a:extLst>
          </p:cNvPr>
          <p:cNvSpPr/>
          <p:nvPr/>
        </p:nvSpPr>
        <p:spPr>
          <a:xfrm>
            <a:off x="1330369" y="1984510"/>
            <a:ext cx="2694684" cy="304416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7" name="Picture 7">
            <a:extLst>
              <a:ext uri="{FF2B5EF4-FFF2-40B4-BE49-F238E27FC236}">
                <a16:creationId xmlns:a16="http://schemas.microsoft.com/office/drawing/2014/main" id="{9D6F8955-E0FC-88C2-183B-6F278823C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236" y="2246117"/>
            <a:ext cx="2520949" cy="252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25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5125"/>
                                        </p:tgtEl>
                                        <p:attrNameLst>
                                          <p:attrName>style.visibility</p:attrName>
                                        </p:attrNameLst>
                                      </p:cBhvr>
                                      <p:to>
                                        <p:strVal val="visible"/>
                                      </p:to>
                                    </p:set>
                                    <p:animEffect transition="in" filter="fade">
                                      <p:cBhvr>
                                        <p:cTn id="14" dur="500"/>
                                        <p:tgtEl>
                                          <p:spTgt spid="51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127"/>
                                        </p:tgtEl>
                                        <p:attrNameLst>
                                          <p:attrName>style.visibility</p:attrName>
                                        </p:attrNameLst>
                                      </p:cBhvr>
                                      <p:to>
                                        <p:strVal val="visible"/>
                                      </p:to>
                                    </p:set>
                                    <p:animEffect transition="in" filter="fade">
                                      <p:cBhvr>
                                        <p:cTn id="20"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P spid="5" grpId="0" animBg="1"/>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154531" y="1057340"/>
            <a:ext cx="7232232" cy="1316306"/>
          </a:xfrm>
          <a:prstGeom prst="rect">
            <a:avLst/>
          </a:prstGeom>
        </p:spPr>
        <p:txBody>
          <a:bodyPr spcFirstLastPara="1" wrap="square" lIns="91425" tIns="91425" rIns="91425" bIns="91425" anchor="t" anchorCtr="0">
            <a:noAutofit/>
          </a:bodyPr>
          <a:lstStyle/>
          <a:p>
            <a:r>
              <a:rPr lang="en-US" sz="1600" dirty="0"/>
              <a:t>After </a:t>
            </a:r>
            <a:r>
              <a:rPr lang="en-US" sz="1600" dirty="0">
                <a:solidFill>
                  <a:schemeClr val="accent2"/>
                </a:solidFill>
              </a:rPr>
              <a:t>finishing</a:t>
            </a:r>
            <a:r>
              <a:rPr lang="en-US" sz="1600" dirty="0"/>
              <a:t>, we’d have gathered </a:t>
            </a:r>
            <a:r>
              <a:rPr lang="en-US" sz="1600" dirty="0">
                <a:solidFill>
                  <a:schemeClr val="accent2"/>
                </a:solidFill>
              </a:rPr>
              <a:t>40 images </a:t>
            </a:r>
            <a:r>
              <a:rPr lang="en-US" sz="1600" dirty="0"/>
              <a:t>for each word. And to make the model more </a:t>
            </a:r>
            <a:r>
              <a:rPr lang="en-US" sz="1600" dirty="0">
                <a:solidFill>
                  <a:schemeClr val="accent2"/>
                </a:solidFill>
              </a:rPr>
              <a:t>robust</a:t>
            </a:r>
            <a:r>
              <a:rPr lang="en-US" sz="1600" dirty="0"/>
              <a:t>, and allow for both </a:t>
            </a:r>
            <a:r>
              <a:rPr lang="en-US" sz="1600" dirty="0">
                <a:solidFill>
                  <a:schemeClr val="accent2"/>
                </a:solidFill>
              </a:rPr>
              <a:t>left and right-handed signs</a:t>
            </a:r>
            <a:r>
              <a:rPr lang="en-US" sz="1600" dirty="0"/>
              <a:t>, we looped on all folders, and </a:t>
            </a:r>
            <a:r>
              <a:rPr lang="en-US" sz="1600" dirty="0">
                <a:solidFill>
                  <a:schemeClr val="accent2"/>
                </a:solidFill>
              </a:rPr>
              <a:t>vertically flipped the images</a:t>
            </a:r>
            <a:r>
              <a:rPr lang="en-US" sz="1600" dirty="0"/>
              <a:t>. After flipping, we ended up with </a:t>
            </a:r>
            <a:r>
              <a:rPr lang="en-US" sz="1600" dirty="0">
                <a:solidFill>
                  <a:schemeClr val="accent2"/>
                </a:solidFill>
              </a:rPr>
              <a:t>80 images </a:t>
            </a:r>
            <a:r>
              <a:rPr lang="en-US" sz="1600" dirty="0"/>
              <a:t>for each word, which were then split into </a:t>
            </a:r>
            <a:r>
              <a:rPr lang="en-US" sz="1600" dirty="0">
                <a:solidFill>
                  <a:schemeClr val="accent2"/>
                </a:solidFill>
              </a:rPr>
              <a:t>60 training </a:t>
            </a:r>
            <a:r>
              <a:rPr lang="en-US" sz="1600" dirty="0"/>
              <a:t>(30 normal and 30 flipped) and </a:t>
            </a:r>
            <a:r>
              <a:rPr lang="en-US" sz="1600" dirty="0">
                <a:solidFill>
                  <a:schemeClr val="accent2"/>
                </a:solidFill>
              </a:rPr>
              <a:t>20 validation </a:t>
            </a:r>
            <a:r>
              <a:rPr lang="en-US" sz="1600" dirty="0"/>
              <a:t>(10 normal and 10 flipped) all of </a:t>
            </a:r>
            <a:r>
              <a:rPr lang="en-US" sz="1600" dirty="0">
                <a:solidFill>
                  <a:schemeClr val="accent2"/>
                </a:solidFill>
              </a:rPr>
              <a:t>size 350 x 350</a:t>
            </a:r>
            <a:r>
              <a:rPr lang="en-US" sz="1600" dirty="0"/>
              <a:t>.</a:t>
            </a: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2289336" y="0"/>
            <a:ext cx="5025864" cy="63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dirty="0">
                <a:solidFill>
                  <a:schemeClr val="accent2"/>
                </a:solidFill>
              </a:rPr>
              <a:t>Pre-processing</a:t>
            </a:r>
            <a:r>
              <a:rPr lang="en-US" dirty="0"/>
              <a:t> and data augmentation</a:t>
            </a:r>
          </a:p>
        </p:txBody>
      </p:sp>
      <p:sp>
        <p:nvSpPr>
          <p:cNvPr id="3" name="Google Shape;799;p58">
            <a:extLst>
              <a:ext uri="{FF2B5EF4-FFF2-40B4-BE49-F238E27FC236}">
                <a16:creationId xmlns:a16="http://schemas.microsoft.com/office/drawing/2014/main" id="{B9BCA13C-11C4-BF24-2B63-975E1C7F935E}"/>
              </a:ext>
            </a:extLst>
          </p:cNvPr>
          <p:cNvSpPr/>
          <p:nvPr/>
        </p:nvSpPr>
        <p:spPr>
          <a:xfrm>
            <a:off x="5023933" y="2563277"/>
            <a:ext cx="2505580" cy="229459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1AB97E4F-3BB5-6858-E617-11BF1C45E4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9208" y="2745216"/>
            <a:ext cx="1914554" cy="1914554"/>
          </a:xfrm>
          <a:prstGeom prst="rect">
            <a:avLst/>
          </a:prstGeom>
          <a:ln>
            <a:noFill/>
          </a:ln>
          <a:effectLst>
            <a:outerShdw blurRad="190500" algn="tl" rotWithShape="0">
              <a:srgbClr val="000000">
                <a:alpha val="70000"/>
              </a:srgbClr>
            </a:outerShdw>
          </a:effectLst>
        </p:spPr>
      </p:pic>
      <p:sp>
        <p:nvSpPr>
          <p:cNvPr id="5" name="Google Shape;799;p58">
            <a:extLst>
              <a:ext uri="{FF2B5EF4-FFF2-40B4-BE49-F238E27FC236}">
                <a16:creationId xmlns:a16="http://schemas.microsoft.com/office/drawing/2014/main" id="{8E0CD735-608A-F9D2-CB6A-8DEBAD4B7C7C}"/>
              </a:ext>
            </a:extLst>
          </p:cNvPr>
          <p:cNvSpPr/>
          <p:nvPr/>
        </p:nvSpPr>
        <p:spPr>
          <a:xfrm>
            <a:off x="1614487" y="2571750"/>
            <a:ext cx="2505580" cy="229459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7C2C481D-EECB-FFA3-C3AE-A6EB7CF39D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0238" y="2745216"/>
            <a:ext cx="1914554" cy="191455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118428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P spid="3"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2" name="Oval 1">
            <a:extLst>
              <a:ext uri="{FF2B5EF4-FFF2-40B4-BE49-F238E27FC236}">
                <a16:creationId xmlns:a16="http://schemas.microsoft.com/office/drawing/2014/main" id="{81C1358D-EF4E-62DD-C597-87C5E6EE4862}"/>
              </a:ext>
            </a:extLst>
          </p:cNvPr>
          <p:cNvSpPr/>
          <p:nvPr/>
        </p:nvSpPr>
        <p:spPr>
          <a:xfrm>
            <a:off x="2251265" y="940869"/>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A black and white image of a person's face&#10;&#10;Description automatically generated with low confidence">
            <a:extLst>
              <a:ext uri="{FF2B5EF4-FFF2-40B4-BE49-F238E27FC236}">
                <a16:creationId xmlns:a16="http://schemas.microsoft.com/office/drawing/2014/main" id="{BBDB1AB2-D7C9-AB6C-131F-4E95579B1419}"/>
              </a:ext>
            </a:extLst>
          </p:cNvPr>
          <p:cNvPicPr>
            <a:picLocks noChangeAspect="1"/>
          </p:cNvPicPr>
          <p:nvPr/>
        </p:nvPicPr>
        <p:blipFill>
          <a:blip r:embed="rId3"/>
          <a:stretch>
            <a:fillRect/>
          </a:stretch>
        </p:blipFill>
        <p:spPr>
          <a:xfrm>
            <a:off x="2337388" y="1030482"/>
            <a:ext cx="587269" cy="587269"/>
          </a:xfrm>
          <a:prstGeom prst="rect">
            <a:avLst/>
          </a:prstGeom>
        </p:spPr>
      </p:pic>
      <p:sp>
        <p:nvSpPr>
          <p:cNvPr id="5" name="Oval 4">
            <a:extLst>
              <a:ext uri="{FF2B5EF4-FFF2-40B4-BE49-F238E27FC236}">
                <a16:creationId xmlns:a16="http://schemas.microsoft.com/office/drawing/2014/main" id="{699757C1-82B0-4B8A-2E5F-B67AC3258B8A}"/>
              </a:ext>
            </a:extLst>
          </p:cNvPr>
          <p:cNvSpPr/>
          <p:nvPr/>
        </p:nvSpPr>
        <p:spPr>
          <a:xfrm>
            <a:off x="567952" y="935783"/>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213;p33">
            <a:extLst>
              <a:ext uri="{FF2B5EF4-FFF2-40B4-BE49-F238E27FC236}">
                <a16:creationId xmlns:a16="http://schemas.microsoft.com/office/drawing/2014/main" id="{606DEFA2-A4A9-5CBD-AAC3-0AE551C36925}"/>
              </a:ext>
            </a:extLst>
          </p:cNvPr>
          <p:cNvSpPr txBox="1">
            <a:spLocks/>
          </p:cNvSpPr>
          <p:nvPr/>
        </p:nvSpPr>
        <p:spPr>
          <a:xfrm>
            <a:off x="267321"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Yes</a:t>
            </a:r>
            <a:endParaRPr lang="en-US" sz="1800" dirty="0">
              <a:solidFill>
                <a:schemeClr val="bg1"/>
              </a:solidFill>
            </a:endParaRPr>
          </a:p>
        </p:txBody>
      </p:sp>
      <p:sp>
        <p:nvSpPr>
          <p:cNvPr id="10" name="Oval 9">
            <a:extLst>
              <a:ext uri="{FF2B5EF4-FFF2-40B4-BE49-F238E27FC236}">
                <a16:creationId xmlns:a16="http://schemas.microsoft.com/office/drawing/2014/main" id="{BA444DF2-C392-F548-7E3A-19A25CBA0D8E}"/>
              </a:ext>
            </a:extLst>
          </p:cNvPr>
          <p:cNvSpPr/>
          <p:nvPr/>
        </p:nvSpPr>
        <p:spPr>
          <a:xfrm>
            <a:off x="1304482" y="2070516"/>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B73806-E0F5-39E1-37C5-A0C466377A5F}"/>
              </a:ext>
            </a:extLst>
          </p:cNvPr>
          <p:cNvSpPr/>
          <p:nvPr/>
        </p:nvSpPr>
        <p:spPr>
          <a:xfrm>
            <a:off x="3938390" y="940869"/>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Google Shape;213;p33">
            <a:extLst>
              <a:ext uri="{FF2B5EF4-FFF2-40B4-BE49-F238E27FC236}">
                <a16:creationId xmlns:a16="http://schemas.microsoft.com/office/drawing/2014/main" id="{EAAA6AA0-690C-5BE6-FCC7-A7F9482BC131}"/>
              </a:ext>
            </a:extLst>
          </p:cNvPr>
          <p:cNvSpPr txBox="1">
            <a:spLocks/>
          </p:cNvSpPr>
          <p:nvPr/>
        </p:nvSpPr>
        <p:spPr>
          <a:xfrm>
            <a:off x="3656568" y="5150366"/>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Water</a:t>
            </a:r>
            <a:endParaRPr lang="en-US" sz="1800" dirty="0">
              <a:solidFill>
                <a:schemeClr val="bg1"/>
              </a:solidFill>
            </a:endParaRPr>
          </a:p>
        </p:txBody>
      </p:sp>
      <p:sp>
        <p:nvSpPr>
          <p:cNvPr id="13" name="Oval 12">
            <a:extLst>
              <a:ext uri="{FF2B5EF4-FFF2-40B4-BE49-F238E27FC236}">
                <a16:creationId xmlns:a16="http://schemas.microsoft.com/office/drawing/2014/main" id="{D7A8E4D6-C5C3-7B52-D202-40D912BA9A48}"/>
              </a:ext>
            </a:extLst>
          </p:cNvPr>
          <p:cNvSpPr/>
          <p:nvPr/>
        </p:nvSpPr>
        <p:spPr>
          <a:xfrm>
            <a:off x="5611758" y="98099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descr="A picture containing text, clipart, tableware&#10;&#10;Description automatically generated">
            <a:extLst>
              <a:ext uri="{FF2B5EF4-FFF2-40B4-BE49-F238E27FC236}">
                <a16:creationId xmlns:a16="http://schemas.microsoft.com/office/drawing/2014/main" id="{97B700C3-144D-3C2B-EBAE-C323AF87FCCF}"/>
              </a:ext>
            </a:extLst>
          </p:cNvPr>
          <p:cNvPicPr>
            <a:picLocks noChangeAspect="1"/>
          </p:cNvPicPr>
          <p:nvPr/>
        </p:nvPicPr>
        <p:blipFill>
          <a:blip r:embed="rId4"/>
          <a:stretch>
            <a:fillRect/>
          </a:stretch>
        </p:blipFill>
        <p:spPr>
          <a:xfrm>
            <a:off x="725281" y="1051847"/>
            <a:ext cx="481232" cy="481232"/>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DA85C58C-FDB2-94FF-9BC0-C925BD393916}"/>
              </a:ext>
            </a:extLst>
          </p:cNvPr>
          <p:cNvPicPr>
            <a:picLocks noChangeAspect="1"/>
          </p:cNvPicPr>
          <p:nvPr/>
        </p:nvPicPr>
        <p:blipFill>
          <a:blip r:embed="rId5"/>
          <a:stretch>
            <a:fillRect/>
          </a:stretch>
        </p:blipFill>
        <p:spPr>
          <a:xfrm>
            <a:off x="4037867" y="1030482"/>
            <a:ext cx="534133" cy="534133"/>
          </a:xfrm>
          <a:prstGeom prst="rect">
            <a:avLst/>
          </a:prstGeom>
        </p:spPr>
      </p:pic>
      <p:pic>
        <p:nvPicPr>
          <p:cNvPr id="16" name="Picture 15" descr="A black and white image of a person's face&#10;&#10;Description automatically generated with low confidence">
            <a:extLst>
              <a:ext uri="{FF2B5EF4-FFF2-40B4-BE49-F238E27FC236}">
                <a16:creationId xmlns:a16="http://schemas.microsoft.com/office/drawing/2014/main" id="{5BB3762F-D03B-4691-F5F1-F885CAB39DFB}"/>
              </a:ext>
            </a:extLst>
          </p:cNvPr>
          <p:cNvPicPr>
            <a:picLocks noChangeAspect="1"/>
          </p:cNvPicPr>
          <p:nvPr/>
        </p:nvPicPr>
        <p:blipFill>
          <a:blip r:embed="rId6"/>
          <a:stretch>
            <a:fillRect/>
          </a:stretch>
        </p:blipFill>
        <p:spPr>
          <a:xfrm>
            <a:off x="1433896" y="2160469"/>
            <a:ext cx="499899" cy="499899"/>
          </a:xfrm>
          <a:prstGeom prst="rect">
            <a:avLst/>
          </a:prstGeom>
        </p:spPr>
      </p:pic>
      <p:pic>
        <p:nvPicPr>
          <p:cNvPr id="17" name="Picture 16" descr="A picture containing clock, clipart&#10;&#10;Description automatically generated">
            <a:extLst>
              <a:ext uri="{FF2B5EF4-FFF2-40B4-BE49-F238E27FC236}">
                <a16:creationId xmlns:a16="http://schemas.microsoft.com/office/drawing/2014/main" id="{78F5CF69-072A-36B8-2E42-7E95BC4D745B}"/>
              </a:ext>
            </a:extLst>
          </p:cNvPr>
          <p:cNvPicPr>
            <a:picLocks noChangeAspect="1"/>
          </p:cNvPicPr>
          <p:nvPr/>
        </p:nvPicPr>
        <p:blipFill>
          <a:blip r:embed="rId7"/>
          <a:stretch>
            <a:fillRect/>
          </a:stretch>
        </p:blipFill>
        <p:spPr>
          <a:xfrm>
            <a:off x="5697885" y="1053009"/>
            <a:ext cx="583177" cy="583177"/>
          </a:xfrm>
          <a:prstGeom prst="rect">
            <a:avLst/>
          </a:prstGeom>
        </p:spPr>
      </p:pic>
      <p:sp>
        <p:nvSpPr>
          <p:cNvPr id="20" name="Google Shape;213;p33">
            <a:extLst>
              <a:ext uri="{FF2B5EF4-FFF2-40B4-BE49-F238E27FC236}">
                <a16:creationId xmlns:a16="http://schemas.microsoft.com/office/drawing/2014/main" id="{AA3836BA-5A6D-6C7E-A0A3-7CF61559DEF5}"/>
              </a:ext>
            </a:extLst>
          </p:cNvPr>
          <p:cNvSpPr txBox="1">
            <a:spLocks/>
          </p:cNvSpPr>
          <p:nvPr/>
        </p:nvSpPr>
        <p:spPr>
          <a:xfrm>
            <a:off x="1958535"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Police</a:t>
            </a:r>
            <a:endParaRPr lang="en-US" sz="1800" dirty="0">
              <a:solidFill>
                <a:schemeClr val="bg1"/>
              </a:solidFill>
            </a:endParaRPr>
          </a:p>
        </p:txBody>
      </p:sp>
      <p:sp>
        <p:nvSpPr>
          <p:cNvPr id="21" name="Oval 20">
            <a:extLst>
              <a:ext uri="{FF2B5EF4-FFF2-40B4-BE49-F238E27FC236}">
                <a16:creationId xmlns:a16="http://schemas.microsoft.com/office/drawing/2014/main" id="{4927E63C-278F-91B1-8E75-A91B856BF267}"/>
              </a:ext>
            </a:extLst>
          </p:cNvPr>
          <p:cNvSpPr/>
          <p:nvPr/>
        </p:nvSpPr>
        <p:spPr>
          <a:xfrm>
            <a:off x="7301204" y="1030482"/>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2" name="Picture 21" descr="A picture containing text&#10;&#10;Description automatically generated">
            <a:extLst>
              <a:ext uri="{FF2B5EF4-FFF2-40B4-BE49-F238E27FC236}">
                <a16:creationId xmlns:a16="http://schemas.microsoft.com/office/drawing/2014/main" id="{D46DEBAB-C598-C1D0-5C82-BA89C402BE2D}"/>
              </a:ext>
            </a:extLst>
          </p:cNvPr>
          <p:cNvPicPr>
            <a:picLocks noChangeAspect="1"/>
          </p:cNvPicPr>
          <p:nvPr/>
        </p:nvPicPr>
        <p:blipFill>
          <a:blip r:embed="rId8"/>
          <a:stretch>
            <a:fillRect/>
          </a:stretch>
        </p:blipFill>
        <p:spPr>
          <a:xfrm>
            <a:off x="7375611" y="1097655"/>
            <a:ext cx="634921" cy="634921"/>
          </a:xfrm>
          <a:prstGeom prst="rect">
            <a:avLst/>
          </a:prstGeom>
        </p:spPr>
      </p:pic>
      <p:sp>
        <p:nvSpPr>
          <p:cNvPr id="23" name="Google Shape;213;p33">
            <a:extLst>
              <a:ext uri="{FF2B5EF4-FFF2-40B4-BE49-F238E27FC236}">
                <a16:creationId xmlns:a16="http://schemas.microsoft.com/office/drawing/2014/main" id="{EFC36082-941F-382A-CE14-4B0E28A5CA4C}"/>
              </a:ext>
            </a:extLst>
          </p:cNvPr>
          <p:cNvSpPr txBox="1">
            <a:spLocks/>
          </p:cNvSpPr>
          <p:nvPr/>
        </p:nvSpPr>
        <p:spPr>
          <a:xfrm>
            <a:off x="3635594"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Water</a:t>
            </a:r>
            <a:endParaRPr lang="en-US" sz="1800" dirty="0">
              <a:solidFill>
                <a:schemeClr val="bg1"/>
              </a:solidFill>
            </a:endParaRPr>
          </a:p>
        </p:txBody>
      </p:sp>
      <p:sp>
        <p:nvSpPr>
          <p:cNvPr id="24" name="Google Shape;213;p33">
            <a:extLst>
              <a:ext uri="{FF2B5EF4-FFF2-40B4-BE49-F238E27FC236}">
                <a16:creationId xmlns:a16="http://schemas.microsoft.com/office/drawing/2014/main" id="{A2D26E62-A1BB-2128-8C41-1CC3FD46366B}"/>
              </a:ext>
            </a:extLst>
          </p:cNvPr>
          <p:cNvSpPr txBox="1">
            <a:spLocks/>
          </p:cNvSpPr>
          <p:nvPr/>
        </p:nvSpPr>
        <p:spPr>
          <a:xfrm>
            <a:off x="5328089"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Wrong</a:t>
            </a:r>
            <a:endParaRPr lang="en-US" sz="1800" dirty="0">
              <a:solidFill>
                <a:schemeClr val="bg1"/>
              </a:solidFill>
            </a:endParaRPr>
          </a:p>
        </p:txBody>
      </p:sp>
      <p:sp>
        <p:nvSpPr>
          <p:cNvPr id="25" name="Google Shape;213;p33">
            <a:extLst>
              <a:ext uri="{FF2B5EF4-FFF2-40B4-BE49-F238E27FC236}">
                <a16:creationId xmlns:a16="http://schemas.microsoft.com/office/drawing/2014/main" id="{511BF213-535E-9802-24ED-0AE5DEBE556D}"/>
              </a:ext>
            </a:extLst>
          </p:cNvPr>
          <p:cNvSpPr txBox="1">
            <a:spLocks/>
          </p:cNvSpPr>
          <p:nvPr/>
        </p:nvSpPr>
        <p:spPr>
          <a:xfrm>
            <a:off x="7020584" y="1684360"/>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Full</a:t>
            </a:r>
            <a:endParaRPr lang="en-US" sz="1800" dirty="0">
              <a:solidFill>
                <a:schemeClr val="bg1"/>
              </a:solidFill>
            </a:endParaRPr>
          </a:p>
        </p:txBody>
      </p:sp>
      <p:sp>
        <p:nvSpPr>
          <p:cNvPr id="26" name="Google Shape;213;p33">
            <a:extLst>
              <a:ext uri="{FF2B5EF4-FFF2-40B4-BE49-F238E27FC236}">
                <a16:creationId xmlns:a16="http://schemas.microsoft.com/office/drawing/2014/main" id="{AE90F05D-2711-E359-8D30-A5827A475ACB}"/>
              </a:ext>
            </a:extLst>
          </p:cNvPr>
          <p:cNvSpPr txBox="1">
            <a:spLocks/>
          </p:cNvSpPr>
          <p:nvPr/>
        </p:nvSpPr>
        <p:spPr>
          <a:xfrm>
            <a:off x="992415" y="2750321"/>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Shirt</a:t>
            </a:r>
            <a:endParaRPr lang="en-US" sz="1800" dirty="0">
              <a:solidFill>
                <a:schemeClr val="bg1"/>
              </a:solidFill>
            </a:endParaRPr>
          </a:p>
        </p:txBody>
      </p:sp>
      <p:sp>
        <p:nvSpPr>
          <p:cNvPr id="27" name="Oval 26">
            <a:extLst>
              <a:ext uri="{FF2B5EF4-FFF2-40B4-BE49-F238E27FC236}">
                <a16:creationId xmlns:a16="http://schemas.microsoft.com/office/drawing/2014/main" id="{A09BFD81-26D8-9255-CF0D-D991DDC43E6D}"/>
              </a:ext>
            </a:extLst>
          </p:cNvPr>
          <p:cNvSpPr/>
          <p:nvPr/>
        </p:nvSpPr>
        <p:spPr>
          <a:xfrm>
            <a:off x="3056112" y="201675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Google Shape;213;p33">
            <a:extLst>
              <a:ext uri="{FF2B5EF4-FFF2-40B4-BE49-F238E27FC236}">
                <a16:creationId xmlns:a16="http://schemas.microsoft.com/office/drawing/2014/main" id="{D4ACBD4F-E76A-413B-742A-6B2A679D6371}"/>
              </a:ext>
            </a:extLst>
          </p:cNvPr>
          <p:cNvSpPr txBox="1">
            <a:spLocks/>
          </p:cNvSpPr>
          <p:nvPr/>
        </p:nvSpPr>
        <p:spPr>
          <a:xfrm>
            <a:off x="2755481" y="275661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I love you</a:t>
            </a:r>
            <a:endParaRPr lang="en-US" sz="1800" dirty="0">
              <a:solidFill>
                <a:schemeClr val="bg1"/>
              </a:solidFill>
            </a:endParaRPr>
          </a:p>
        </p:txBody>
      </p:sp>
      <p:pic>
        <p:nvPicPr>
          <p:cNvPr id="29" name="Picture 28" descr="Icon&#10;&#10;Description automatically generated">
            <a:extLst>
              <a:ext uri="{FF2B5EF4-FFF2-40B4-BE49-F238E27FC236}">
                <a16:creationId xmlns:a16="http://schemas.microsoft.com/office/drawing/2014/main" id="{885D9796-41CD-A9DA-5E20-ED60C18D178F}"/>
              </a:ext>
            </a:extLst>
          </p:cNvPr>
          <p:cNvPicPr>
            <a:picLocks noChangeAspect="1"/>
          </p:cNvPicPr>
          <p:nvPr/>
        </p:nvPicPr>
        <p:blipFill>
          <a:blip r:embed="rId9"/>
          <a:stretch>
            <a:fillRect/>
          </a:stretch>
        </p:blipFill>
        <p:spPr>
          <a:xfrm>
            <a:off x="3140880" y="2056783"/>
            <a:ext cx="591486" cy="591486"/>
          </a:xfrm>
          <a:prstGeom prst="rect">
            <a:avLst/>
          </a:prstGeom>
        </p:spPr>
      </p:pic>
      <p:sp>
        <p:nvSpPr>
          <p:cNvPr id="30" name="Oval 29">
            <a:extLst>
              <a:ext uri="{FF2B5EF4-FFF2-40B4-BE49-F238E27FC236}">
                <a16:creationId xmlns:a16="http://schemas.microsoft.com/office/drawing/2014/main" id="{CF12A5D8-8BE4-78AB-1461-C60FF6576F8A}"/>
              </a:ext>
            </a:extLst>
          </p:cNvPr>
          <p:cNvSpPr/>
          <p:nvPr/>
        </p:nvSpPr>
        <p:spPr>
          <a:xfrm>
            <a:off x="4806827" y="205196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5BE44F24-34F4-469A-B2A1-B24832402F7F}"/>
              </a:ext>
            </a:extLst>
          </p:cNvPr>
          <p:cNvPicPr>
            <a:picLocks noChangeAspect="1"/>
          </p:cNvPicPr>
          <p:nvPr/>
        </p:nvPicPr>
        <p:blipFill>
          <a:blip r:embed="rId10"/>
          <a:stretch>
            <a:fillRect/>
          </a:stretch>
        </p:blipFill>
        <p:spPr>
          <a:xfrm>
            <a:off x="4922782" y="2161227"/>
            <a:ext cx="522251" cy="522251"/>
          </a:xfrm>
          <a:prstGeom prst="rect">
            <a:avLst/>
          </a:prstGeom>
        </p:spPr>
      </p:pic>
      <p:sp>
        <p:nvSpPr>
          <p:cNvPr id="32" name="Google Shape;213;p33">
            <a:extLst>
              <a:ext uri="{FF2B5EF4-FFF2-40B4-BE49-F238E27FC236}">
                <a16:creationId xmlns:a16="http://schemas.microsoft.com/office/drawing/2014/main" id="{2F217313-31E8-5327-1AFA-26E8ED523664}"/>
              </a:ext>
            </a:extLst>
          </p:cNvPr>
          <p:cNvSpPr txBox="1">
            <a:spLocks/>
          </p:cNvSpPr>
          <p:nvPr/>
        </p:nvSpPr>
        <p:spPr>
          <a:xfrm>
            <a:off x="4525544"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Telephone</a:t>
            </a:r>
            <a:endParaRPr lang="en-US" sz="1800" dirty="0">
              <a:solidFill>
                <a:schemeClr val="bg1"/>
              </a:solidFill>
            </a:endParaRPr>
          </a:p>
        </p:txBody>
      </p:sp>
      <p:sp>
        <p:nvSpPr>
          <p:cNvPr id="33" name="Oval 32">
            <a:extLst>
              <a:ext uri="{FF2B5EF4-FFF2-40B4-BE49-F238E27FC236}">
                <a16:creationId xmlns:a16="http://schemas.microsoft.com/office/drawing/2014/main" id="{68759CB2-8666-2CCD-29C0-162565019339}"/>
              </a:ext>
            </a:extLst>
          </p:cNvPr>
          <p:cNvSpPr/>
          <p:nvPr/>
        </p:nvSpPr>
        <p:spPr>
          <a:xfrm>
            <a:off x="6570109" y="205592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4" name="Picture 33" descr="Icon&#10;&#10;Description automatically generated">
            <a:extLst>
              <a:ext uri="{FF2B5EF4-FFF2-40B4-BE49-F238E27FC236}">
                <a16:creationId xmlns:a16="http://schemas.microsoft.com/office/drawing/2014/main" id="{4EBD16BB-86D9-B921-FBA5-078545A86639}"/>
              </a:ext>
            </a:extLst>
          </p:cNvPr>
          <p:cNvPicPr>
            <a:picLocks noChangeAspect="1"/>
          </p:cNvPicPr>
          <p:nvPr/>
        </p:nvPicPr>
        <p:blipFill>
          <a:blip r:embed="rId11"/>
          <a:stretch>
            <a:fillRect/>
          </a:stretch>
        </p:blipFill>
        <p:spPr>
          <a:xfrm>
            <a:off x="6704233" y="2167037"/>
            <a:ext cx="481232" cy="481232"/>
          </a:xfrm>
          <a:prstGeom prst="rect">
            <a:avLst/>
          </a:prstGeom>
        </p:spPr>
      </p:pic>
      <p:sp>
        <p:nvSpPr>
          <p:cNvPr id="35" name="Google Shape;213;p33">
            <a:extLst>
              <a:ext uri="{FF2B5EF4-FFF2-40B4-BE49-F238E27FC236}">
                <a16:creationId xmlns:a16="http://schemas.microsoft.com/office/drawing/2014/main" id="{8CECAF37-42E1-5321-11B6-AC790E02D50A}"/>
              </a:ext>
            </a:extLst>
          </p:cNvPr>
          <p:cNvSpPr txBox="1">
            <a:spLocks/>
          </p:cNvSpPr>
          <p:nvPr/>
        </p:nvSpPr>
        <p:spPr>
          <a:xfrm>
            <a:off x="6241146"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Have</a:t>
            </a:r>
            <a:endParaRPr lang="en-US" sz="1800" dirty="0">
              <a:solidFill>
                <a:schemeClr val="bg1"/>
              </a:solidFill>
            </a:endParaRPr>
          </a:p>
        </p:txBody>
      </p:sp>
      <p:sp>
        <p:nvSpPr>
          <p:cNvPr id="38" name="Oval 37">
            <a:extLst>
              <a:ext uri="{FF2B5EF4-FFF2-40B4-BE49-F238E27FC236}">
                <a16:creationId xmlns:a16="http://schemas.microsoft.com/office/drawing/2014/main" id="{A591D2A4-0E83-89D9-45A2-2C0066D1BF23}"/>
              </a:ext>
            </a:extLst>
          </p:cNvPr>
          <p:cNvSpPr/>
          <p:nvPr/>
        </p:nvSpPr>
        <p:spPr>
          <a:xfrm>
            <a:off x="8285711" y="2064431"/>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9" name="Picture 38" descr="A picture containing text, clipart&#10;&#10;Description automatically generated">
            <a:extLst>
              <a:ext uri="{FF2B5EF4-FFF2-40B4-BE49-F238E27FC236}">
                <a16:creationId xmlns:a16="http://schemas.microsoft.com/office/drawing/2014/main" id="{159D851C-AC0E-8A0E-EB06-420F8BD6A82F}"/>
              </a:ext>
            </a:extLst>
          </p:cNvPr>
          <p:cNvPicPr>
            <a:picLocks noChangeAspect="1"/>
          </p:cNvPicPr>
          <p:nvPr/>
        </p:nvPicPr>
        <p:blipFill>
          <a:blip r:embed="rId12"/>
          <a:stretch>
            <a:fillRect/>
          </a:stretch>
        </p:blipFill>
        <p:spPr>
          <a:xfrm>
            <a:off x="8371390" y="2124300"/>
            <a:ext cx="571641" cy="571641"/>
          </a:xfrm>
          <a:prstGeom prst="rect">
            <a:avLst/>
          </a:prstGeom>
        </p:spPr>
      </p:pic>
      <p:sp>
        <p:nvSpPr>
          <p:cNvPr id="40" name="Google Shape;213;p33">
            <a:extLst>
              <a:ext uri="{FF2B5EF4-FFF2-40B4-BE49-F238E27FC236}">
                <a16:creationId xmlns:a16="http://schemas.microsoft.com/office/drawing/2014/main" id="{43E8A9C0-EB86-1A8D-967D-493D8D4A38F9}"/>
              </a:ext>
            </a:extLst>
          </p:cNvPr>
          <p:cNvSpPr txBox="1">
            <a:spLocks/>
          </p:cNvSpPr>
          <p:nvPr/>
        </p:nvSpPr>
        <p:spPr>
          <a:xfrm>
            <a:off x="7956748"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Drink</a:t>
            </a:r>
            <a:endParaRPr lang="en-US" sz="1800" dirty="0">
              <a:solidFill>
                <a:schemeClr val="bg1"/>
              </a:solidFill>
            </a:endParaRPr>
          </a:p>
        </p:txBody>
      </p:sp>
      <p:sp>
        <p:nvSpPr>
          <p:cNvPr id="41" name="Oval 40">
            <a:extLst>
              <a:ext uri="{FF2B5EF4-FFF2-40B4-BE49-F238E27FC236}">
                <a16:creationId xmlns:a16="http://schemas.microsoft.com/office/drawing/2014/main" id="{2FFD3E29-1E83-1F85-5EC3-AFC77E8E15B3}"/>
              </a:ext>
            </a:extLst>
          </p:cNvPr>
          <p:cNvSpPr/>
          <p:nvPr/>
        </p:nvSpPr>
        <p:spPr>
          <a:xfrm>
            <a:off x="567952" y="312880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Google Shape;213;p33">
            <a:extLst>
              <a:ext uri="{FF2B5EF4-FFF2-40B4-BE49-F238E27FC236}">
                <a16:creationId xmlns:a16="http://schemas.microsoft.com/office/drawing/2014/main" id="{01C4209A-6EC7-A581-DA4E-36EA0336472F}"/>
              </a:ext>
            </a:extLst>
          </p:cNvPr>
          <p:cNvSpPr txBox="1">
            <a:spLocks/>
          </p:cNvSpPr>
          <p:nvPr/>
        </p:nvSpPr>
        <p:spPr>
          <a:xfrm>
            <a:off x="267321" y="386866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Prefer</a:t>
            </a:r>
            <a:endParaRPr lang="en-US" sz="1800" dirty="0">
              <a:solidFill>
                <a:schemeClr val="bg1"/>
              </a:solidFill>
            </a:endParaRPr>
          </a:p>
        </p:txBody>
      </p:sp>
      <p:pic>
        <p:nvPicPr>
          <p:cNvPr id="43" name="Picture 42" descr="Icon&#10;&#10;Description automatically generated">
            <a:extLst>
              <a:ext uri="{FF2B5EF4-FFF2-40B4-BE49-F238E27FC236}">
                <a16:creationId xmlns:a16="http://schemas.microsoft.com/office/drawing/2014/main" id="{940F63C3-42C7-2362-C9E2-97767759135C}"/>
              </a:ext>
            </a:extLst>
          </p:cNvPr>
          <p:cNvPicPr>
            <a:picLocks noChangeAspect="1"/>
          </p:cNvPicPr>
          <p:nvPr/>
        </p:nvPicPr>
        <p:blipFill>
          <a:blip r:embed="rId13"/>
          <a:stretch>
            <a:fillRect/>
          </a:stretch>
        </p:blipFill>
        <p:spPr>
          <a:xfrm>
            <a:off x="676866" y="3230455"/>
            <a:ext cx="519453" cy="519453"/>
          </a:xfrm>
          <a:prstGeom prst="rect">
            <a:avLst/>
          </a:prstGeom>
        </p:spPr>
      </p:pic>
      <p:sp>
        <p:nvSpPr>
          <p:cNvPr id="44" name="Oval 43">
            <a:extLst>
              <a:ext uri="{FF2B5EF4-FFF2-40B4-BE49-F238E27FC236}">
                <a16:creationId xmlns:a16="http://schemas.microsoft.com/office/drawing/2014/main" id="{03260B01-1A4C-16D7-4200-4E205151CC9B}"/>
              </a:ext>
            </a:extLst>
          </p:cNvPr>
          <p:cNvSpPr/>
          <p:nvPr/>
        </p:nvSpPr>
        <p:spPr>
          <a:xfrm>
            <a:off x="2138557" y="314506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Google Shape;213;p33">
            <a:extLst>
              <a:ext uri="{FF2B5EF4-FFF2-40B4-BE49-F238E27FC236}">
                <a16:creationId xmlns:a16="http://schemas.microsoft.com/office/drawing/2014/main" id="{8E86D636-D46D-73E9-CE07-2EAB89D9A576}"/>
              </a:ext>
            </a:extLst>
          </p:cNvPr>
          <p:cNvSpPr txBox="1">
            <a:spLocks/>
          </p:cNvSpPr>
          <p:nvPr/>
        </p:nvSpPr>
        <p:spPr>
          <a:xfrm>
            <a:off x="1811151" y="3903787"/>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Hello</a:t>
            </a:r>
            <a:endParaRPr lang="en-US" sz="1800" dirty="0">
              <a:solidFill>
                <a:schemeClr val="bg1"/>
              </a:solidFill>
            </a:endParaRPr>
          </a:p>
        </p:txBody>
      </p:sp>
      <p:pic>
        <p:nvPicPr>
          <p:cNvPr id="46" name="Picture 45" descr="Icon&#10;&#10;Description automatically generated">
            <a:extLst>
              <a:ext uri="{FF2B5EF4-FFF2-40B4-BE49-F238E27FC236}">
                <a16:creationId xmlns:a16="http://schemas.microsoft.com/office/drawing/2014/main" id="{7F56A40B-C709-BE0E-ECEF-6DAC968D3C7C}"/>
              </a:ext>
            </a:extLst>
          </p:cNvPr>
          <p:cNvPicPr>
            <a:picLocks noChangeAspect="1"/>
          </p:cNvPicPr>
          <p:nvPr/>
        </p:nvPicPr>
        <p:blipFill>
          <a:blip r:embed="rId14"/>
          <a:stretch>
            <a:fillRect/>
          </a:stretch>
        </p:blipFill>
        <p:spPr>
          <a:xfrm>
            <a:off x="2286741" y="3274798"/>
            <a:ext cx="475110" cy="475110"/>
          </a:xfrm>
          <a:prstGeom prst="rect">
            <a:avLst/>
          </a:prstGeom>
        </p:spPr>
      </p:pic>
      <p:sp>
        <p:nvSpPr>
          <p:cNvPr id="47" name="Oval 46">
            <a:extLst>
              <a:ext uri="{FF2B5EF4-FFF2-40B4-BE49-F238E27FC236}">
                <a16:creationId xmlns:a16="http://schemas.microsoft.com/office/drawing/2014/main" id="{6CA5707E-62F1-D2C0-C2E9-9AE7B45D1886}"/>
              </a:ext>
            </a:extLst>
          </p:cNvPr>
          <p:cNvSpPr/>
          <p:nvPr/>
        </p:nvSpPr>
        <p:spPr>
          <a:xfrm>
            <a:off x="3951148" y="316188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Google Shape;213;p33">
            <a:extLst>
              <a:ext uri="{FF2B5EF4-FFF2-40B4-BE49-F238E27FC236}">
                <a16:creationId xmlns:a16="http://schemas.microsoft.com/office/drawing/2014/main" id="{368D3456-E8A4-0F43-C059-8C23B744094F}"/>
              </a:ext>
            </a:extLst>
          </p:cNvPr>
          <p:cNvSpPr txBox="1">
            <a:spLocks/>
          </p:cNvSpPr>
          <p:nvPr/>
        </p:nvSpPr>
        <p:spPr>
          <a:xfrm>
            <a:off x="3620457" y="3865850"/>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I</a:t>
            </a:r>
            <a:endParaRPr lang="en-US" sz="1800" dirty="0">
              <a:solidFill>
                <a:schemeClr val="bg1"/>
              </a:solidFill>
            </a:endParaRPr>
          </a:p>
        </p:txBody>
      </p:sp>
      <p:pic>
        <p:nvPicPr>
          <p:cNvPr id="49" name="Picture 48" descr="Icon&#10;&#10;Description automatically generated">
            <a:extLst>
              <a:ext uri="{FF2B5EF4-FFF2-40B4-BE49-F238E27FC236}">
                <a16:creationId xmlns:a16="http://schemas.microsoft.com/office/drawing/2014/main" id="{EB7891E0-82A6-1F59-4277-3C4C39422B19}"/>
              </a:ext>
            </a:extLst>
          </p:cNvPr>
          <p:cNvPicPr>
            <a:picLocks noChangeAspect="1"/>
          </p:cNvPicPr>
          <p:nvPr/>
        </p:nvPicPr>
        <p:blipFill>
          <a:blip r:embed="rId15"/>
          <a:stretch>
            <a:fillRect/>
          </a:stretch>
        </p:blipFill>
        <p:spPr>
          <a:xfrm>
            <a:off x="4005544" y="3194703"/>
            <a:ext cx="634921" cy="634921"/>
          </a:xfrm>
          <a:prstGeom prst="rect">
            <a:avLst/>
          </a:prstGeom>
        </p:spPr>
      </p:pic>
      <p:sp>
        <p:nvSpPr>
          <p:cNvPr id="50" name="Oval 49">
            <a:extLst>
              <a:ext uri="{FF2B5EF4-FFF2-40B4-BE49-F238E27FC236}">
                <a16:creationId xmlns:a16="http://schemas.microsoft.com/office/drawing/2014/main" id="{7B985190-301A-A626-F708-BA4D88E842B7}"/>
              </a:ext>
            </a:extLst>
          </p:cNvPr>
          <p:cNvSpPr/>
          <p:nvPr/>
        </p:nvSpPr>
        <p:spPr>
          <a:xfrm>
            <a:off x="5759606" y="3223843"/>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Google Shape;213;p33">
            <a:extLst>
              <a:ext uri="{FF2B5EF4-FFF2-40B4-BE49-F238E27FC236}">
                <a16:creationId xmlns:a16="http://schemas.microsoft.com/office/drawing/2014/main" id="{D9DDFDAE-78D7-6315-2EF4-2BF17E7BC166}"/>
              </a:ext>
            </a:extLst>
          </p:cNvPr>
          <p:cNvSpPr txBox="1">
            <a:spLocks/>
          </p:cNvSpPr>
          <p:nvPr/>
        </p:nvSpPr>
        <p:spPr>
          <a:xfrm>
            <a:off x="5458973" y="390205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You</a:t>
            </a:r>
            <a:endParaRPr lang="en-US" sz="1800" dirty="0">
              <a:solidFill>
                <a:schemeClr val="bg1"/>
              </a:solidFill>
            </a:endParaRPr>
          </a:p>
        </p:txBody>
      </p:sp>
      <p:pic>
        <p:nvPicPr>
          <p:cNvPr id="52" name="Picture 51" descr="Icon&#10;&#10;Description automatically generated">
            <a:extLst>
              <a:ext uri="{FF2B5EF4-FFF2-40B4-BE49-F238E27FC236}">
                <a16:creationId xmlns:a16="http://schemas.microsoft.com/office/drawing/2014/main" id="{70434E18-87ED-ACB8-E468-C54103566C64}"/>
              </a:ext>
            </a:extLst>
          </p:cNvPr>
          <p:cNvPicPr>
            <a:picLocks noChangeAspect="1"/>
          </p:cNvPicPr>
          <p:nvPr/>
        </p:nvPicPr>
        <p:blipFill>
          <a:blip r:embed="rId16"/>
          <a:stretch>
            <a:fillRect/>
          </a:stretch>
        </p:blipFill>
        <p:spPr>
          <a:xfrm>
            <a:off x="5907450" y="3364917"/>
            <a:ext cx="448021" cy="448021"/>
          </a:xfrm>
          <a:prstGeom prst="rect">
            <a:avLst/>
          </a:prstGeom>
        </p:spPr>
      </p:pic>
      <p:sp>
        <p:nvSpPr>
          <p:cNvPr id="57" name="Oval 56">
            <a:extLst>
              <a:ext uri="{FF2B5EF4-FFF2-40B4-BE49-F238E27FC236}">
                <a16:creationId xmlns:a16="http://schemas.microsoft.com/office/drawing/2014/main" id="{62618545-9406-CF42-351E-3D71703B2757}"/>
              </a:ext>
            </a:extLst>
          </p:cNvPr>
          <p:cNvSpPr/>
          <p:nvPr/>
        </p:nvSpPr>
        <p:spPr>
          <a:xfrm>
            <a:off x="7584893" y="3197951"/>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9FC57E4-08BC-A6FB-DB2A-6C6B9480A16F}"/>
              </a:ext>
            </a:extLst>
          </p:cNvPr>
          <p:cNvPicPr>
            <a:picLocks noChangeAspect="1"/>
          </p:cNvPicPr>
          <p:nvPr/>
        </p:nvPicPr>
        <p:blipFill>
          <a:blip r:embed="rId17"/>
          <a:stretch>
            <a:fillRect/>
          </a:stretch>
        </p:blipFill>
        <p:spPr>
          <a:xfrm>
            <a:off x="7702875" y="3295046"/>
            <a:ext cx="507746" cy="507746"/>
          </a:xfrm>
          <a:prstGeom prst="rect">
            <a:avLst/>
          </a:prstGeom>
        </p:spPr>
      </p:pic>
      <p:sp>
        <p:nvSpPr>
          <p:cNvPr id="59" name="Google Shape;213;p33">
            <a:extLst>
              <a:ext uri="{FF2B5EF4-FFF2-40B4-BE49-F238E27FC236}">
                <a16:creationId xmlns:a16="http://schemas.microsoft.com/office/drawing/2014/main" id="{DF93EEA6-480B-272E-C13E-FBE6CB6F63D6}"/>
              </a:ext>
            </a:extLst>
          </p:cNvPr>
          <p:cNvSpPr txBox="1">
            <a:spLocks/>
          </p:cNvSpPr>
          <p:nvPr/>
        </p:nvSpPr>
        <p:spPr>
          <a:xfrm>
            <a:off x="7332849" y="3899887"/>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Food</a:t>
            </a:r>
            <a:endParaRPr lang="en-US" sz="1800" dirty="0">
              <a:solidFill>
                <a:schemeClr val="bg1"/>
              </a:solidFill>
            </a:endParaRPr>
          </a:p>
        </p:txBody>
      </p:sp>
    </p:spTree>
    <p:extLst>
      <p:ext uri="{BB962C8B-B14F-4D97-AF65-F5344CB8AC3E}">
        <p14:creationId xmlns:p14="http://schemas.microsoft.com/office/powerpoint/2010/main" val="186973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500"/>
                                        <p:tgtEl>
                                          <p:spTgt spid="48"/>
                                        </p:tgtEl>
                                      </p:cBhvr>
                                    </p:animEffect>
                                  </p:childTnLst>
                                </p:cTn>
                              </p:par>
                              <p:par>
                                <p:cTn id="119" presetID="10" presetClass="entr" presetSubtype="0" fill="hold"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500"/>
                                        <p:tgtEl>
                                          <p:spTgt spid="4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500"/>
                                        <p:tgtEl>
                                          <p:spTgt spid="5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nodeType="withEffect">
                                  <p:stCondLst>
                                    <p:cond delay="0"/>
                                  </p:stCondLst>
                                  <p:childTnLst>
                                    <p:set>
                                      <p:cBhvr>
                                        <p:cTn id="129" dur="1" fill="hold">
                                          <p:stCondLst>
                                            <p:cond delay="0"/>
                                          </p:stCondLst>
                                        </p:cTn>
                                        <p:tgtEl>
                                          <p:spTgt spid="52"/>
                                        </p:tgtEl>
                                        <p:attrNameLst>
                                          <p:attrName>style.visibility</p:attrName>
                                        </p:attrNameLst>
                                      </p:cBhvr>
                                      <p:to>
                                        <p:strVal val="visible"/>
                                      </p:to>
                                    </p:set>
                                    <p:animEffect transition="in" filter="fade">
                                      <p:cBhvr>
                                        <p:cTn id="130" dur="500"/>
                                        <p:tgtEl>
                                          <p:spTgt spid="5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fade">
                                      <p:cBhvr>
                                        <p:cTn id="133" dur="500"/>
                                        <p:tgtEl>
                                          <p:spTgt spid="57"/>
                                        </p:tgtEl>
                                      </p:cBhvr>
                                    </p:animEffect>
                                  </p:childTnLst>
                                </p:cTn>
                              </p:par>
                              <p:par>
                                <p:cTn id="134" presetID="10" presetClass="entr" presetSubtype="0" fill="hold"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fade">
                                      <p:cBhvr>
                                        <p:cTn id="136" dur="500"/>
                                        <p:tgtEl>
                                          <p:spTgt spid="5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fade">
                                      <p:cBhvr>
                                        <p:cTn id="13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P spid="10" grpId="0" animBg="1"/>
      <p:bldP spid="11" grpId="0" animBg="1"/>
      <p:bldP spid="13" grpId="0" animBg="1"/>
      <p:bldP spid="20" grpId="0"/>
      <p:bldP spid="21" grpId="0" animBg="1"/>
      <p:bldP spid="23" grpId="0"/>
      <p:bldP spid="24" grpId="0"/>
      <p:bldP spid="25" grpId="0"/>
      <p:bldP spid="26" grpId="0"/>
      <p:bldP spid="27" grpId="0" animBg="1"/>
      <p:bldP spid="28" grpId="0"/>
      <p:bldP spid="30" grpId="0" animBg="1"/>
      <p:bldP spid="32" grpId="0"/>
      <p:bldP spid="33" grpId="0" animBg="1"/>
      <p:bldP spid="35" grpId="0"/>
      <p:bldP spid="38" grpId="0" animBg="1"/>
      <p:bldP spid="40" grpId="0"/>
      <p:bldP spid="41" grpId="0" animBg="1"/>
      <p:bldP spid="42" grpId="0"/>
      <p:bldP spid="44" grpId="0" animBg="1"/>
      <p:bldP spid="45" grpId="0"/>
      <p:bldP spid="47" grpId="0" animBg="1"/>
      <p:bldP spid="48" grpId="0"/>
      <p:bldP spid="50" grpId="0" animBg="1"/>
      <p:bldP spid="51" grpId="0"/>
      <p:bldP spid="57" grpId="0" animBg="1"/>
      <p:bldP spid="5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br>
              <a:rPr lang="en" dirty="0"/>
            </a:br>
            <a:r>
              <a:rPr lang="en" dirty="0">
                <a:solidFill>
                  <a:schemeClr val="accent2"/>
                </a:solidFill>
              </a:rPr>
              <a:t>METHODOLOGY</a:t>
            </a:r>
            <a:endParaRPr dirty="0">
              <a:solidFill>
                <a:schemeClr val="accent2"/>
              </a:solidFill>
            </a:endParaRPr>
          </a:p>
        </p:txBody>
      </p:sp>
    </p:spTree>
    <p:extLst>
      <p:ext uri="{BB962C8B-B14F-4D97-AF65-F5344CB8AC3E}">
        <p14:creationId xmlns:p14="http://schemas.microsoft.com/office/powerpoint/2010/main" val="4305027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13" name="Google Shape;213;p33"/>
          <p:cNvSpPr txBox="1">
            <a:spLocks noGrp="1"/>
          </p:cNvSpPr>
          <p:nvPr>
            <p:ph type="ctrTitle"/>
          </p:nvPr>
        </p:nvSpPr>
        <p:spPr>
          <a:xfrm>
            <a:off x="1670124" y="3951431"/>
            <a:ext cx="236098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 </a:t>
            </a:r>
            <a:r>
              <a:rPr lang="en-US" sz="2000" dirty="0">
                <a:solidFill>
                  <a:schemeClr val="bg1"/>
                </a:solidFill>
              </a:rPr>
              <a:t>Acquisition</a:t>
            </a:r>
            <a:endParaRPr sz="2000" dirty="0">
              <a:solidFill>
                <a:schemeClr val="bg1"/>
              </a:solidFill>
            </a:endParaRPr>
          </a:p>
        </p:txBody>
      </p:sp>
      <p:sp>
        <p:nvSpPr>
          <p:cNvPr id="215" name="Google Shape;215;p33"/>
          <p:cNvSpPr txBox="1">
            <a:spLocks noGrp="1"/>
          </p:cNvSpPr>
          <p:nvPr>
            <p:ph type="ctrTitle" idx="2"/>
          </p:nvPr>
        </p:nvSpPr>
        <p:spPr>
          <a:xfrm>
            <a:off x="5513992"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Prediction</a:t>
            </a:r>
            <a:r>
              <a:rPr lang="en-US" sz="2000" dirty="0">
                <a:solidFill>
                  <a:schemeClr val="bg1"/>
                </a:solidFill>
              </a:rPr>
              <a:t> Process</a:t>
            </a:r>
            <a:endParaRPr sz="2000" dirty="0">
              <a:solidFill>
                <a:schemeClr val="bg1"/>
              </a:solidFill>
            </a:endParaRPr>
          </a:p>
        </p:txBody>
      </p:sp>
      <p:pic>
        <p:nvPicPr>
          <p:cNvPr id="219" name="Google Shape;219;p33"/>
          <p:cNvPicPr preferRelativeResize="0"/>
          <p:nvPr/>
        </p:nvPicPr>
        <p:blipFill rotWithShape="1">
          <a:blip r:embed="rId3">
            <a:alphaModFix/>
          </a:blip>
          <a:srcRect/>
          <a:stretch/>
        </p:blipFill>
        <p:spPr>
          <a:xfrm rot="55">
            <a:off x="1448075" y="1324954"/>
            <a:ext cx="2805084" cy="2608927"/>
          </a:xfrm>
          <a:prstGeom prst="rect">
            <a:avLst/>
          </a:prstGeom>
          <a:noFill/>
          <a:ln>
            <a:noFill/>
          </a:ln>
        </p:spPr>
      </p:pic>
      <p:pic>
        <p:nvPicPr>
          <p:cNvPr id="2" name="Google Shape;546;p49">
            <a:extLst>
              <a:ext uri="{FF2B5EF4-FFF2-40B4-BE49-F238E27FC236}">
                <a16:creationId xmlns:a16="http://schemas.microsoft.com/office/drawing/2014/main" id="{F4CD7245-1861-94AB-87DC-F378E73D8FDB}"/>
              </a:ext>
            </a:extLst>
          </p:cNvPr>
          <p:cNvPicPr preferRelativeResize="0"/>
          <p:nvPr/>
        </p:nvPicPr>
        <p:blipFill rotWithShape="1">
          <a:blip r:embed="rId4">
            <a:alphaModFix/>
          </a:blip>
          <a:srcRect t="9" b="19"/>
          <a:stretch/>
        </p:blipFill>
        <p:spPr>
          <a:xfrm>
            <a:off x="5114284" y="1301483"/>
            <a:ext cx="2807932" cy="2608972"/>
          </a:xfrm>
          <a:prstGeom prst="rect">
            <a:avLst/>
          </a:prstGeom>
          <a:noFill/>
          <a:ln>
            <a:noFill/>
          </a:ln>
        </p:spPr>
      </p:pic>
      <p:pic>
        <p:nvPicPr>
          <p:cNvPr id="4" name="Picture 3" descr="Graphical user interface, application&#10;&#10;Description automatically generated">
            <a:extLst>
              <a:ext uri="{FF2B5EF4-FFF2-40B4-BE49-F238E27FC236}">
                <a16:creationId xmlns:a16="http://schemas.microsoft.com/office/drawing/2014/main" id="{3C7D630A-8D29-9517-4EAB-876CEC834480}"/>
              </a:ext>
            </a:extLst>
          </p:cNvPr>
          <p:cNvPicPr>
            <a:picLocks noChangeAspect="1"/>
          </p:cNvPicPr>
          <p:nvPr/>
        </p:nvPicPr>
        <p:blipFill>
          <a:blip r:embed="rId5"/>
          <a:stretch>
            <a:fillRect/>
          </a:stretch>
        </p:blipFill>
        <p:spPr>
          <a:xfrm>
            <a:off x="6197204" y="2284923"/>
            <a:ext cx="642092" cy="642092"/>
          </a:xfrm>
          <a:prstGeom prst="rect">
            <a:avLst/>
          </a:prstGeom>
        </p:spPr>
      </p:pic>
      <p:pic>
        <p:nvPicPr>
          <p:cNvPr id="14" name="Picture 13">
            <a:extLst>
              <a:ext uri="{FF2B5EF4-FFF2-40B4-BE49-F238E27FC236}">
                <a16:creationId xmlns:a16="http://schemas.microsoft.com/office/drawing/2014/main" id="{57F3074D-16AA-7215-7E71-B2525DA6460D}"/>
              </a:ext>
            </a:extLst>
          </p:cNvPr>
          <p:cNvPicPr>
            <a:picLocks noChangeAspect="1"/>
          </p:cNvPicPr>
          <p:nvPr/>
        </p:nvPicPr>
        <p:blipFill>
          <a:blip r:embed="rId6"/>
          <a:stretch>
            <a:fillRect/>
          </a:stretch>
        </p:blipFill>
        <p:spPr>
          <a:xfrm>
            <a:off x="2599940" y="2323597"/>
            <a:ext cx="615059" cy="615059"/>
          </a:xfrm>
          <a:prstGeom prst="rect">
            <a:avLst/>
          </a:prstGeom>
        </p:spPr>
      </p:pic>
    </p:spTree>
    <p:extLst>
      <p:ext uri="{BB962C8B-B14F-4D97-AF65-F5344CB8AC3E}">
        <p14:creationId xmlns:p14="http://schemas.microsoft.com/office/powerpoint/2010/main" val="232772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6;p58">
            <a:extLst>
              <a:ext uri="{FF2B5EF4-FFF2-40B4-BE49-F238E27FC236}">
                <a16:creationId xmlns:a16="http://schemas.microsoft.com/office/drawing/2014/main" id="{759E3B73-1E51-AEAC-BC1C-9FF63537D526}"/>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DATA </a:t>
            </a:r>
            <a:r>
              <a:rPr lang="en-US" sz="3200" dirty="0">
                <a:solidFill>
                  <a:schemeClr val="accent2"/>
                </a:solidFill>
              </a:rPr>
              <a:t>ACQUISITION</a:t>
            </a:r>
          </a:p>
        </p:txBody>
      </p:sp>
      <p:sp>
        <p:nvSpPr>
          <p:cNvPr id="11" name="Google Shape;788;p58">
            <a:extLst>
              <a:ext uri="{FF2B5EF4-FFF2-40B4-BE49-F238E27FC236}">
                <a16:creationId xmlns:a16="http://schemas.microsoft.com/office/drawing/2014/main" id="{69F50F68-C0C9-6098-4F23-633EDA1A4445}"/>
              </a:ext>
            </a:extLst>
          </p:cNvPr>
          <p:cNvSpPr txBox="1"/>
          <p:nvPr/>
        </p:nvSpPr>
        <p:spPr>
          <a:xfrm flipH="1">
            <a:off x="327857" y="2263015"/>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Loop</a:t>
            </a:r>
            <a:endParaRPr sz="1500" dirty="0">
              <a:solidFill>
                <a:schemeClr val="lt1"/>
              </a:solidFill>
              <a:latin typeface="Quicksand"/>
              <a:ea typeface="Quicksand"/>
              <a:cs typeface="Quicksand"/>
              <a:sym typeface="Quicksand"/>
            </a:endParaRPr>
          </a:p>
        </p:txBody>
      </p:sp>
      <p:sp>
        <p:nvSpPr>
          <p:cNvPr id="21" name="Google Shape;798;p58">
            <a:extLst>
              <a:ext uri="{FF2B5EF4-FFF2-40B4-BE49-F238E27FC236}">
                <a16:creationId xmlns:a16="http://schemas.microsoft.com/office/drawing/2014/main" id="{BF090CC8-B2B8-361B-D5C3-3FD353976F2E}"/>
              </a:ext>
            </a:extLst>
          </p:cNvPr>
          <p:cNvSpPr/>
          <p:nvPr/>
        </p:nvSpPr>
        <p:spPr>
          <a:xfrm>
            <a:off x="734651" y="3428368"/>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799;p58">
            <a:extLst>
              <a:ext uri="{FF2B5EF4-FFF2-40B4-BE49-F238E27FC236}">
                <a16:creationId xmlns:a16="http://schemas.microsoft.com/office/drawing/2014/main" id="{093CF9A8-07F1-90C8-5187-5C15822903A1}"/>
              </a:ext>
            </a:extLst>
          </p:cNvPr>
          <p:cNvSpPr/>
          <p:nvPr/>
        </p:nvSpPr>
        <p:spPr>
          <a:xfrm>
            <a:off x="670163" y="1545864"/>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788;p58">
            <a:extLst>
              <a:ext uri="{FF2B5EF4-FFF2-40B4-BE49-F238E27FC236}">
                <a16:creationId xmlns:a16="http://schemas.microsoft.com/office/drawing/2014/main" id="{68E4C421-37DE-AADD-F618-6485071EF06B}"/>
              </a:ext>
            </a:extLst>
          </p:cNvPr>
          <p:cNvSpPr txBox="1"/>
          <p:nvPr/>
        </p:nvSpPr>
        <p:spPr>
          <a:xfrm flipH="1">
            <a:off x="327857" y="4127889"/>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Split</a:t>
            </a:r>
            <a:endParaRPr sz="1500" dirty="0">
              <a:solidFill>
                <a:schemeClr val="lt1"/>
              </a:solidFill>
              <a:latin typeface="Quicksand"/>
              <a:ea typeface="Quicksand"/>
              <a:cs typeface="Quicksand"/>
              <a:sym typeface="Quicksand"/>
            </a:endParaRPr>
          </a:p>
        </p:txBody>
      </p:sp>
      <p:sp>
        <p:nvSpPr>
          <p:cNvPr id="96" name="Google Shape;783;p58">
            <a:extLst>
              <a:ext uri="{FF2B5EF4-FFF2-40B4-BE49-F238E27FC236}">
                <a16:creationId xmlns:a16="http://schemas.microsoft.com/office/drawing/2014/main" id="{3B8A3D1E-B42E-FBDD-193F-718847E583F3}"/>
              </a:ext>
            </a:extLst>
          </p:cNvPr>
          <p:cNvSpPr/>
          <p:nvPr/>
        </p:nvSpPr>
        <p:spPr>
          <a:xfrm>
            <a:off x="918176" y="2852911"/>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83;p58">
            <a:extLst>
              <a:ext uri="{FF2B5EF4-FFF2-40B4-BE49-F238E27FC236}">
                <a16:creationId xmlns:a16="http://schemas.microsoft.com/office/drawing/2014/main" id="{6EC1B52C-3333-CEAE-513B-BBFEBD52F83B}"/>
              </a:ext>
            </a:extLst>
          </p:cNvPr>
          <p:cNvSpPr/>
          <p:nvPr/>
        </p:nvSpPr>
        <p:spPr>
          <a:xfrm>
            <a:off x="853688"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88;p58">
            <a:extLst>
              <a:ext uri="{FF2B5EF4-FFF2-40B4-BE49-F238E27FC236}">
                <a16:creationId xmlns:a16="http://schemas.microsoft.com/office/drawing/2014/main" id="{23B7FA5F-B535-4B0F-6162-7874058F0452}"/>
              </a:ext>
            </a:extLst>
          </p:cNvPr>
          <p:cNvSpPr txBox="1"/>
          <p:nvPr/>
        </p:nvSpPr>
        <p:spPr>
          <a:xfrm flipH="1">
            <a:off x="2631095"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Detect hand</a:t>
            </a:r>
          </a:p>
        </p:txBody>
      </p:sp>
      <p:sp>
        <p:nvSpPr>
          <p:cNvPr id="99" name="Google Shape;798;p58">
            <a:extLst>
              <a:ext uri="{FF2B5EF4-FFF2-40B4-BE49-F238E27FC236}">
                <a16:creationId xmlns:a16="http://schemas.microsoft.com/office/drawing/2014/main" id="{88A353F4-9F86-B2A5-872A-890E9E9F2E66}"/>
              </a:ext>
            </a:extLst>
          </p:cNvPr>
          <p:cNvSpPr/>
          <p:nvPr/>
        </p:nvSpPr>
        <p:spPr>
          <a:xfrm>
            <a:off x="3037889" y="3430399"/>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99;p58">
            <a:extLst>
              <a:ext uri="{FF2B5EF4-FFF2-40B4-BE49-F238E27FC236}">
                <a16:creationId xmlns:a16="http://schemas.microsoft.com/office/drawing/2014/main" id="{EA12B768-019C-BD30-8633-AB0C9A8852B4}"/>
              </a:ext>
            </a:extLst>
          </p:cNvPr>
          <p:cNvSpPr/>
          <p:nvPr/>
        </p:nvSpPr>
        <p:spPr>
          <a:xfrm>
            <a:off x="2973401"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788;p58">
            <a:extLst>
              <a:ext uri="{FF2B5EF4-FFF2-40B4-BE49-F238E27FC236}">
                <a16:creationId xmlns:a16="http://schemas.microsoft.com/office/drawing/2014/main" id="{62FEC3B5-A8CE-2084-EE77-ED3D85CA920C}"/>
              </a:ext>
            </a:extLst>
          </p:cNvPr>
          <p:cNvSpPr txBox="1"/>
          <p:nvPr/>
        </p:nvSpPr>
        <p:spPr>
          <a:xfrm flipH="1">
            <a:off x="2695583" y="4112727"/>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Flip</a:t>
            </a:r>
            <a:endParaRPr sz="1500" dirty="0">
              <a:solidFill>
                <a:schemeClr val="lt1"/>
              </a:solidFill>
              <a:latin typeface="Quicksand"/>
              <a:ea typeface="Quicksand"/>
              <a:cs typeface="Quicksand"/>
              <a:sym typeface="Quicksand"/>
            </a:endParaRPr>
          </a:p>
        </p:txBody>
      </p:sp>
      <p:sp>
        <p:nvSpPr>
          <p:cNvPr id="102" name="Google Shape;783;p58">
            <a:extLst>
              <a:ext uri="{FF2B5EF4-FFF2-40B4-BE49-F238E27FC236}">
                <a16:creationId xmlns:a16="http://schemas.microsoft.com/office/drawing/2014/main" id="{BFCB99BF-EA1A-8DE3-32AA-FD3612B0DFC4}"/>
              </a:ext>
            </a:extLst>
          </p:cNvPr>
          <p:cNvSpPr/>
          <p:nvPr/>
        </p:nvSpPr>
        <p:spPr>
          <a:xfrm>
            <a:off x="3221414" y="2854942"/>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3;p58">
            <a:extLst>
              <a:ext uri="{FF2B5EF4-FFF2-40B4-BE49-F238E27FC236}">
                <a16:creationId xmlns:a16="http://schemas.microsoft.com/office/drawing/2014/main" id="{AEE11F4D-5892-5918-18FF-5F511CBD5390}"/>
              </a:ext>
            </a:extLst>
          </p:cNvPr>
          <p:cNvSpPr/>
          <p:nvPr/>
        </p:nvSpPr>
        <p:spPr>
          <a:xfrm>
            <a:off x="3156926"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8;p58">
            <a:extLst>
              <a:ext uri="{FF2B5EF4-FFF2-40B4-BE49-F238E27FC236}">
                <a16:creationId xmlns:a16="http://schemas.microsoft.com/office/drawing/2014/main" id="{CD7CD698-C9F6-ED9F-EEDD-130524C0FA4B}"/>
              </a:ext>
            </a:extLst>
          </p:cNvPr>
          <p:cNvSpPr txBox="1"/>
          <p:nvPr/>
        </p:nvSpPr>
        <p:spPr>
          <a:xfrm flipH="1">
            <a:off x="4998558"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Crop</a:t>
            </a:r>
            <a:endParaRPr sz="1500" dirty="0">
              <a:solidFill>
                <a:schemeClr val="lt1"/>
              </a:solidFill>
              <a:latin typeface="Quicksand"/>
              <a:ea typeface="Quicksand"/>
              <a:cs typeface="Quicksand"/>
              <a:sym typeface="Quicksand"/>
            </a:endParaRPr>
          </a:p>
        </p:txBody>
      </p:sp>
      <p:sp>
        <p:nvSpPr>
          <p:cNvPr id="105" name="Google Shape;798;p58">
            <a:extLst>
              <a:ext uri="{FF2B5EF4-FFF2-40B4-BE49-F238E27FC236}">
                <a16:creationId xmlns:a16="http://schemas.microsoft.com/office/drawing/2014/main" id="{373FC08E-FC64-3D6C-1E49-AFA488E90A3D}"/>
              </a:ext>
            </a:extLst>
          </p:cNvPr>
          <p:cNvSpPr/>
          <p:nvPr/>
        </p:nvSpPr>
        <p:spPr>
          <a:xfrm>
            <a:off x="5405352" y="3430399"/>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799;p58">
            <a:extLst>
              <a:ext uri="{FF2B5EF4-FFF2-40B4-BE49-F238E27FC236}">
                <a16:creationId xmlns:a16="http://schemas.microsoft.com/office/drawing/2014/main" id="{745444AD-29FF-8923-B414-B6A0E327A20C}"/>
              </a:ext>
            </a:extLst>
          </p:cNvPr>
          <p:cNvSpPr/>
          <p:nvPr/>
        </p:nvSpPr>
        <p:spPr>
          <a:xfrm>
            <a:off x="5340864"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788;p58">
            <a:extLst>
              <a:ext uri="{FF2B5EF4-FFF2-40B4-BE49-F238E27FC236}">
                <a16:creationId xmlns:a16="http://schemas.microsoft.com/office/drawing/2014/main" id="{645C7C69-58FC-D787-20A8-7DEA3CA4781E}"/>
              </a:ext>
            </a:extLst>
          </p:cNvPr>
          <p:cNvSpPr txBox="1"/>
          <p:nvPr/>
        </p:nvSpPr>
        <p:spPr>
          <a:xfrm flipH="1">
            <a:off x="5063046" y="4112727"/>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Save</a:t>
            </a:r>
            <a:endParaRPr sz="1500" dirty="0">
              <a:solidFill>
                <a:schemeClr val="lt1"/>
              </a:solidFill>
              <a:latin typeface="Quicksand"/>
              <a:ea typeface="Quicksand"/>
              <a:cs typeface="Quicksand"/>
              <a:sym typeface="Quicksand"/>
            </a:endParaRPr>
          </a:p>
        </p:txBody>
      </p:sp>
      <p:sp>
        <p:nvSpPr>
          <p:cNvPr id="108" name="Google Shape;783;p58">
            <a:extLst>
              <a:ext uri="{FF2B5EF4-FFF2-40B4-BE49-F238E27FC236}">
                <a16:creationId xmlns:a16="http://schemas.microsoft.com/office/drawing/2014/main" id="{38A272DE-D830-393D-4A1C-43217E5A8BEF}"/>
              </a:ext>
            </a:extLst>
          </p:cNvPr>
          <p:cNvSpPr/>
          <p:nvPr/>
        </p:nvSpPr>
        <p:spPr>
          <a:xfrm>
            <a:off x="5588877" y="2854942"/>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83;p58">
            <a:extLst>
              <a:ext uri="{FF2B5EF4-FFF2-40B4-BE49-F238E27FC236}">
                <a16:creationId xmlns:a16="http://schemas.microsoft.com/office/drawing/2014/main" id="{6DF31302-3387-6EEE-5BB3-77FBD136CEEC}"/>
              </a:ext>
            </a:extLst>
          </p:cNvPr>
          <p:cNvSpPr/>
          <p:nvPr/>
        </p:nvSpPr>
        <p:spPr>
          <a:xfrm>
            <a:off x="5518364"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58">
            <a:extLst>
              <a:ext uri="{FF2B5EF4-FFF2-40B4-BE49-F238E27FC236}">
                <a16:creationId xmlns:a16="http://schemas.microsoft.com/office/drawing/2014/main" id="{57F23063-F5C1-711B-6B96-07AACF075A45}"/>
              </a:ext>
            </a:extLst>
          </p:cNvPr>
          <p:cNvSpPr txBox="1"/>
          <p:nvPr/>
        </p:nvSpPr>
        <p:spPr>
          <a:xfrm flipH="1">
            <a:off x="7017912"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Resize into box</a:t>
            </a:r>
          </a:p>
        </p:txBody>
      </p:sp>
      <p:sp>
        <p:nvSpPr>
          <p:cNvPr id="111" name="Google Shape;798;p58">
            <a:extLst>
              <a:ext uri="{FF2B5EF4-FFF2-40B4-BE49-F238E27FC236}">
                <a16:creationId xmlns:a16="http://schemas.microsoft.com/office/drawing/2014/main" id="{B9DDFDE1-C4B4-F7A5-B08C-70A41296A29E}"/>
              </a:ext>
            </a:extLst>
          </p:cNvPr>
          <p:cNvSpPr/>
          <p:nvPr/>
        </p:nvSpPr>
        <p:spPr>
          <a:xfrm>
            <a:off x="7536125" y="3438380"/>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799;p58">
            <a:extLst>
              <a:ext uri="{FF2B5EF4-FFF2-40B4-BE49-F238E27FC236}">
                <a16:creationId xmlns:a16="http://schemas.microsoft.com/office/drawing/2014/main" id="{ABB3E7D8-F98F-FF1C-BA86-3E534EE8FF52}"/>
              </a:ext>
            </a:extLst>
          </p:cNvPr>
          <p:cNvSpPr/>
          <p:nvPr/>
        </p:nvSpPr>
        <p:spPr>
          <a:xfrm>
            <a:off x="7360218"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788;p58">
            <a:extLst>
              <a:ext uri="{FF2B5EF4-FFF2-40B4-BE49-F238E27FC236}">
                <a16:creationId xmlns:a16="http://schemas.microsoft.com/office/drawing/2014/main" id="{6A2D380E-A00D-17F9-E41F-CB2C9E86AB4F}"/>
              </a:ext>
            </a:extLst>
          </p:cNvPr>
          <p:cNvSpPr txBox="1"/>
          <p:nvPr/>
        </p:nvSpPr>
        <p:spPr>
          <a:xfrm flipH="1">
            <a:off x="7193818" y="4120708"/>
            <a:ext cx="1747469" cy="3864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Fill empty spaces</a:t>
            </a:r>
            <a:endParaRPr sz="1500" dirty="0">
              <a:solidFill>
                <a:schemeClr val="lt1"/>
              </a:solidFill>
              <a:latin typeface="Quicksand"/>
              <a:ea typeface="Quicksand"/>
              <a:cs typeface="Quicksand"/>
              <a:sym typeface="Quicksand"/>
            </a:endParaRPr>
          </a:p>
        </p:txBody>
      </p:sp>
      <p:sp>
        <p:nvSpPr>
          <p:cNvPr id="114" name="Google Shape;783;p58">
            <a:extLst>
              <a:ext uri="{FF2B5EF4-FFF2-40B4-BE49-F238E27FC236}">
                <a16:creationId xmlns:a16="http://schemas.microsoft.com/office/drawing/2014/main" id="{D1B1AD28-4AAB-619F-9180-DC8DB81180BE}"/>
              </a:ext>
            </a:extLst>
          </p:cNvPr>
          <p:cNvSpPr/>
          <p:nvPr/>
        </p:nvSpPr>
        <p:spPr>
          <a:xfrm>
            <a:off x="7719650" y="2862923"/>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83;p58">
            <a:extLst>
              <a:ext uri="{FF2B5EF4-FFF2-40B4-BE49-F238E27FC236}">
                <a16:creationId xmlns:a16="http://schemas.microsoft.com/office/drawing/2014/main" id="{7A917667-BC86-0868-27A7-6D590071D8CD}"/>
              </a:ext>
            </a:extLst>
          </p:cNvPr>
          <p:cNvSpPr/>
          <p:nvPr/>
        </p:nvSpPr>
        <p:spPr>
          <a:xfrm>
            <a:off x="7543743"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58">
            <a:extLst>
              <a:ext uri="{FF2B5EF4-FFF2-40B4-BE49-F238E27FC236}">
                <a16:creationId xmlns:a16="http://schemas.microsoft.com/office/drawing/2014/main" id="{6171D145-8712-1E57-E560-9135CDB191A3}"/>
              </a:ext>
            </a:extLst>
          </p:cNvPr>
          <p:cNvSpPr txBox="1"/>
          <p:nvPr/>
        </p:nvSpPr>
        <p:spPr>
          <a:xfrm flipH="1">
            <a:off x="787462" y="977028"/>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01</a:t>
            </a:r>
            <a:endParaRPr sz="2500" b="1" dirty="0">
              <a:solidFill>
                <a:schemeClr val="lt1"/>
              </a:solidFill>
              <a:latin typeface="Dosis"/>
              <a:ea typeface="Dosis"/>
              <a:cs typeface="Dosis"/>
              <a:sym typeface="Dosis"/>
            </a:endParaRPr>
          </a:p>
        </p:txBody>
      </p:sp>
      <p:sp>
        <p:nvSpPr>
          <p:cNvPr id="117" name="Google Shape;794;p58">
            <a:extLst>
              <a:ext uri="{FF2B5EF4-FFF2-40B4-BE49-F238E27FC236}">
                <a16:creationId xmlns:a16="http://schemas.microsoft.com/office/drawing/2014/main" id="{4E526635-3BAE-DFAD-3C35-A06EAC099311}"/>
              </a:ext>
            </a:extLst>
          </p:cNvPr>
          <p:cNvSpPr txBox="1"/>
          <p:nvPr/>
        </p:nvSpPr>
        <p:spPr>
          <a:xfrm flipH="1">
            <a:off x="3090700"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02</a:t>
            </a:r>
            <a:endParaRPr sz="2500" b="1" dirty="0">
              <a:solidFill>
                <a:schemeClr val="lt1"/>
              </a:solidFill>
              <a:latin typeface="Dosis"/>
              <a:ea typeface="Dosis"/>
              <a:cs typeface="Dosis"/>
              <a:sym typeface="Dosis"/>
            </a:endParaRPr>
          </a:p>
        </p:txBody>
      </p:sp>
      <p:sp>
        <p:nvSpPr>
          <p:cNvPr id="118" name="Google Shape;794;p58">
            <a:extLst>
              <a:ext uri="{FF2B5EF4-FFF2-40B4-BE49-F238E27FC236}">
                <a16:creationId xmlns:a16="http://schemas.microsoft.com/office/drawing/2014/main" id="{9DC3D1D0-B488-5559-6D7B-27D380624BAC}"/>
              </a:ext>
            </a:extLst>
          </p:cNvPr>
          <p:cNvSpPr txBox="1"/>
          <p:nvPr/>
        </p:nvSpPr>
        <p:spPr>
          <a:xfrm flipH="1">
            <a:off x="5471638"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03</a:t>
            </a:r>
            <a:endParaRPr sz="2500" b="1" dirty="0">
              <a:solidFill>
                <a:schemeClr val="lt1"/>
              </a:solidFill>
              <a:latin typeface="Dosis"/>
              <a:ea typeface="Dosis"/>
              <a:cs typeface="Dosis"/>
              <a:sym typeface="Dosis"/>
            </a:endParaRPr>
          </a:p>
        </p:txBody>
      </p:sp>
      <p:sp>
        <p:nvSpPr>
          <p:cNvPr id="119" name="Google Shape;794;p58">
            <a:extLst>
              <a:ext uri="{FF2B5EF4-FFF2-40B4-BE49-F238E27FC236}">
                <a16:creationId xmlns:a16="http://schemas.microsoft.com/office/drawing/2014/main" id="{01EE216F-FB4C-E566-5F68-27C15717BF73}"/>
              </a:ext>
            </a:extLst>
          </p:cNvPr>
          <p:cNvSpPr txBox="1"/>
          <p:nvPr/>
        </p:nvSpPr>
        <p:spPr>
          <a:xfrm flipH="1">
            <a:off x="7477517" y="99365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04</a:t>
            </a:r>
            <a:endParaRPr sz="2500" b="1" dirty="0">
              <a:solidFill>
                <a:schemeClr val="lt1"/>
              </a:solidFill>
              <a:latin typeface="Dosis"/>
              <a:ea typeface="Dosis"/>
              <a:cs typeface="Dosis"/>
              <a:sym typeface="Dosis"/>
            </a:endParaRPr>
          </a:p>
        </p:txBody>
      </p:sp>
      <p:sp>
        <p:nvSpPr>
          <p:cNvPr id="120" name="Google Shape;794;p58">
            <a:extLst>
              <a:ext uri="{FF2B5EF4-FFF2-40B4-BE49-F238E27FC236}">
                <a16:creationId xmlns:a16="http://schemas.microsoft.com/office/drawing/2014/main" id="{B2AB5895-9ADF-D0D2-9237-C406CF5E7B29}"/>
              </a:ext>
            </a:extLst>
          </p:cNvPr>
          <p:cNvSpPr txBox="1"/>
          <p:nvPr/>
        </p:nvSpPr>
        <p:spPr>
          <a:xfrm flipH="1">
            <a:off x="851950" y="2862123"/>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08</a:t>
            </a:r>
            <a:endParaRPr sz="2500" b="1" dirty="0">
              <a:solidFill>
                <a:schemeClr val="lt1"/>
              </a:solidFill>
              <a:latin typeface="Dosis"/>
              <a:ea typeface="Dosis"/>
              <a:cs typeface="Dosis"/>
              <a:sym typeface="Dosis"/>
            </a:endParaRPr>
          </a:p>
        </p:txBody>
      </p:sp>
      <p:sp>
        <p:nvSpPr>
          <p:cNvPr id="121" name="Google Shape;794;p58">
            <a:extLst>
              <a:ext uri="{FF2B5EF4-FFF2-40B4-BE49-F238E27FC236}">
                <a16:creationId xmlns:a16="http://schemas.microsoft.com/office/drawing/2014/main" id="{A083EEDA-E36B-887D-5CE3-34DAC50A9AA5}"/>
              </a:ext>
            </a:extLst>
          </p:cNvPr>
          <p:cNvSpPr txBox="1"/>
          <p:nvPr/>
        </p:nvSpPr>
        <p:spPr>
          <a:xfrm flipH="1">
            <a:off x="3155188" y="2875714"/>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07</a:t>
            </a:r>
            <a:endParaRPr sz="2500" b="1" dirty="0">
              <a:solidFill>
                <a:schemeClr val="lt1"/>
              </a:solidFill>
              <a:latin typeface="Dosis"/>
              <a:ea typeface="Dosis"/>
              <a:cs typeface="Dosis"/>
              <a:sym typeface="Dosis"/>
            </a:endParaRPr>
          </a:p>
        </p:txBody>
      </p:sp>
      <p:sp>
        <p:nvSpPr>
          <p:cNvPr id="122" name="Google Shape;794;p58">
            <a:extLst>
              <a:ext uri="{FF2B5EF4-FFF2-40B4-BE49-F238E27FC236}">
                <a16:creationId xmlns:a16="http://schemas.microsoft.com/office/drawing/2014/main" id="{466B3C7B-BA60-FE0B-C2D2-1AB0F8364728}"/>
              </a:ext>
            </a:extLst>
          </p:cNvPr>
          <p:cNvSpPr txBox="1"/>
          <p:nvPr/>
        </p:nvSpPr>
        <p:spPr>
          <a:xfrm flipH="1">
            <a:off x="5520064" y="2884926"/>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06</a:t>
            </a:r>
            <a:endParaRPr sz="2500" b="1" dirty="0">
              <a:solidFill>
                <a:schemeClr val="lt1"/>
              </a:solidFill>
              <a:latin typeface="Dosis"/>
              <a:ea typeface="Dosis"/>
              <a:cs typeface="Dosis"/>
              <a:sym typeface="Dosis"/>
            </a:endParaRPr>
          </a:p>
        </p:txBody>
      </p:sp>
      <p:sp>
        <p:nvSpPr>
          <p:cNvPr id="123" name="Google Shape;794;p58">
            <a:extLst>
              <a:ext uri="{FF2B5EF4-FFF2-40B4-BE49-F238E27FC236}">
                <a16:creationId xmlns:a16="http://schemas.microsoft.com/office/drawing/2014/main" id="{A126C72D-53BE-5B32-5FAC-EDBE35A29ABA}"/>
              </a:ext>
            </a:extLst>
          </p:cNvPr>
          <p:cNvSpPr txBox="1"/>
          <p:nvPr/>
        </p:nvSpPr>
        <p:spPr>
          <a:xfrm flipH="1">
            <a:off x="7653424" y="2892907"/>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05</a:t>
            </a:r>
            <a:endParaRPr sz="2500" b="1" dirty="0">
              <a:solidFill>
                <a:schemeClr val="lt1"/>
              </a:solidFill>
              <a:latin typeface="Dosis"/>
              <a:ea typeface="Dosis"/>
              <a:cs typeface="Dosis"/>
              <a:sym typeface="Dosis"/>
            </a:endParaRPr>
          </a:p>
        </p:txBody>
      </p:sp>
      <p:pic>
        <p:nvPicPr>
          <p:cNvPr id="125" name="Picture 124" descr="Icon&#10;&#10;Description automatically generated">
            <a:extLst>
              <a:ext uri="{FF2B5EF4-FFF2-40B4-BE49-F238E27FC236}">
                <a16:creationId xmlns:a16="http://schemas.microsoft.com/office/drawing/2014/main" id="{EC2E8E87-814F-5B64-3B33-8737E09578A4}"/>
              </a:ext>
            </a:extLst>
          </p:cNvPr>
          <p:cNvPicPr>
            <a:picLocks noChangeAspect="1"/>
          </p:cNvPicPr>
          <p:nvPr/>
        </p:nvPicPr>
        <p:blipFill>
          <a:blip r:embed="rId2"/>
          <a:stretch>
            <a:fillRect/>
          </a:stretch>
        </p:blipFill>
        <p:spPr>
          <a:xfrm>
            <a:off x="787462" y="1623518"/>
            <a:ext cx="577495" cy="577495"/>
          </a:xfrm>
          <a:prstGeom prst="rect">
            <a:avLst/>
          </a:prstGeom>
        </p:spPr>
      </p:pic>
      <p:pic>
        <p:nvPicPr>
          <p:cNvPr id="127" name="Picture 126" descr="Icon&#10;&#10;Description automatically generated">
            <a:extLst>
              <a:ext uri="{FF2B5EF4-FFF2-40B4-BE49-F238E27FC236}">
                <a16:creationId xmlns:a16="http://schemas.microsoft.com/office/drawing/2014/main" id="{2D65D0C4-5CB4-8BE7-D979-115B5F1DC3E6}"/>
              </a:ext>
            </a:extLst>
          </p:cNvPr>
          <p:cNvPicPr>
            <a:picLocks noChangeAspect="1"/>
          </p:cNvPicPr>
          <p:nvPr/>
        </p:nvPicPr>
        <p:blipFill>
          <a:blip r:embed="rId3"/>
          <a:stretch>
            <a:fillRect/>
          </a:stretch>
        </p:blipFill>
        <p:spPr>
          <a:xfrm>
            <a:off x="3083141" y="1595029"/>
            <a:ext cx="609418" cy="609418"/>
          </a:xfrm>
          <a:prstGeom prst="rect">
            <a:avLst/>
          </a:prstGeom>
        </p:spPr>
      </p:pic>
      <p:pic>
        <p:nvPicPr>
          <p:cNvPr id="129" name="Picture 128" descr="Icon&#10;&#10;Description automatically generated">
            <a:extLst>
              <a:ext uri="{FF2B5EF4-FFF2-40B4-BE49-F238E27FC236}">
                <a16:creationId xmlns:a16="http://schemas.microsoft.com/office/drawing/2014/main" id="{03DAC924-A88A-B2BF-65BA-2CEFEAF68838}"/>
              </a:ext>
            </a:extLst>
          </p:cNvPr>
          <p:cNvPicPr>
            <a:picLocks noChangeAspect="1"/>
          </p:cNvPicPr>
          <p:nvPr/>
        </p:nvPicPr>
        <p:blipFill>
          <a:blip r:embed="rId4"/>
          <a:stretch>
            <a:fillRect/>
          </a:stretch>
        </p:blipFill>
        <p:spPr>
          <a:xfrm>
            <a:off x="5376705" y="1547895"/>
            <a:ext cx="745167" cy="745167"/>
          </a:xfrm>
          <a:prstGeom prst="rect">
            <a:avLst/>
          </a:prstGeom>
        </p:spPr>
      </p:pic>
      <p:pic>
        <p:nvPicPr>
          <p:cNvPr id="131" name="Picture 130" descr="Icon&#10;&#10;Description automatically generated">
            <a:extLst>
              <a:ext uri="{FF2B5EF4-FFF2-40B4-BE49-F238E27FC236}">
                <a16:creationId xmlns:a16="http://schemas.microsoft.com/office/drawing/2014/main" id="{A004B41C-AE09-57CA-B283-C24B9F1F2FD1}"/>
              </a:ext>
            </a:extLst>
          </p:cNvPr>
          <p:cNvPicPr>
            <a:picLocks noChangeAspect="1"/>
          </p:cNvPicPr>
          <p:nvPr/>
        </p:nvPicPr>
        <p:blipFill>
          <a:blip r:embed="rId5"/>
          <a:stretch>
            <a:fillRect/>
          </a:stretch>
        </p:blipFill>
        <p:spPr>
          <a:xfrm>
            <a:off x="7456130" y="1612981"/>
            <a:ext cx="637073" cy="637073"/>
          </a:xfrm>
          <a:prstGeom prst="rect">
            <a:avLst/>
          </a:prstGeom>
        </p:spPr>
      </p:pic>
      <p:pic>
        <p:nvPicPr>
          <p:cNvPr id="133" name="Picture 132" descr="A picture containing clipart&#10;&#10;Description automatically generated">
            <a:extLst>
              <a:ext uri="{FF2B5EF4-FFF2-40B4-BE49-F238E27FC236}">
                <a16:creationId xmlns:a16="http://schemas.microsoft.com/office/drawing/2014/main" id="{A95574C5-C63C-9541-47C8-97DEA6180323}"/>
              </a:ext>
            </a:extLst>
          </p:cNvPr>
          <p:cNvPicPr>
            <a:picLocks noChangeAspect="1"/>
          </p:cNvPicPr>
          <p:nvPr/>
        </p:nvPicPr>
        <p:blipFill>
          <a:blip r:embed="rId6"/>
          <a:stretch>
            <a:fillRect/>
          </a:stretch>
        </p:blipFill>
        <p:spPr>
          <a:xfrm>
            <a:off x="7653424" y="3480384"/>
            <a:ext cx="637396" cy="637396"/>
          </a:xfrm>
          <a:prstGeom prst="rect">
            <a:avLst/>
          </a:prstGeom>
        </p:spPr>
      </p:pic>
      <p:pic>
        <p:nvPicPr>
          <p:cNvPr id="135" name="Picture 134" descr="A picture containing text, clipart&#10;&#10;Description automatically generated">
            <a:extLst>
              <a:ext uri="{FF2B5EF4-FFF2-40B4-BE49-F238E27FC236}">
                <a16:creationId xmlns:a16="http://schemas.microsoft.com/office/drawing/2014/main" id="{3B9A619E-974C-2D37-E233-F43AD3A3845D}"/>
              </a:ext>
            </a:extLst>
          </p:cNvPr>
          <p:cNvPicPr>
            <a:picLocks noChangeAspect="1"/>
          </p:cNvPicPr>
          <p:nvPr/>
        </p:nvPicPr>
        <p:blipFill>
          <a:blip r:embed="rId7"/>
          <a:stretch>
            <a:fillRect/>
          </a:stretch>
        </p:blipFill>
        <p:spPr>
          <a:xfrm>
            <a:off x="5511237" y="3460922"/>
            <a:ext cx="644078" cy="644078"/>
          </a:xfrm>
          <a:prstGeom prst="rect">
            <a:avLst/>
          </a:prstGeom>
        </p:spPr>
      </p:pic>
      <p:pic>
        <p:nvPicPr>
          <p:cNvPr id="137" name="Picture 136" descr="A close-up of a cross&#10;&#10;Description automatically generated with low confidence">
            <a:extLst>
              <a:ext uri="{FF2B5EF4-FFF2-40B4-BE49-F238E27FC236}">
                <a16:creationId xmlns:a16="http://schemas.microsoft.com/office/drawing/2014/main" id="{1C6F54AD-DBF7-A6FF-625F-5F301A0AD48B}"/>
              </a:ext>
            </a:extLst>
          </p:cNvPr>
          <p:cNvPicPr>
            <a:picLocks noChangeAspect="1"/>
          </p:cNvPicPr>
          <p:nvPr/>
        </p:nvPicPr>
        <p:blipFill>
          <a:blip r:embed="rId8"/>
          <a:stretch>
            <a:fillRect/>
          </a:stretch>
        </p:blipFill>
        <p:spPr>
          <a:xfrm>
            <a:off x="3049211" y="3368437"/>
            <a:ext cx="806253" cy="806253"/>
          </a:xfrm>
          <a:prstGeom prst="rect">
            <a:avLst/>
          </a:prstGeom>
        </p:spPr>
      </p:pic>
      <p:pic>
        <p:nvPicPr>
          <p:cNvPr id="139" name="Picture 138" descr="Icon&#10;&#10;Description automatically generated">
            <a:extLst>
              <a:ext uri="{FF2B5EF4-FFF2-40B4-BE49-F238E27FC236}">
                <a16:creationId xmlns:a16="http://schemas.microsoft.com/office/drawing/2014/main" id="{21658F9A-DA2E-6B53-6A6A-C90F09F12EBA}"/>
              </a:ext>
            </a:extLst>
          </p:cNvPr>
          <p:cNvPicPr>
            <a:picLocks noChangeAspect="1"/>
          </p:cNvPicPr>
          <p:nvPr/>
        </p:nvPicPr>
        <p:blipFill>
          <a:blip r:embed="rId9"/>
          <a:stretch>
            <a:fillRect/>
          </a:stretch>
        </p:blipFill>
        <p:spPr>
          <a:xfrm>
            <a:off x="789968" y="3412431"/>
            <a:ext cx="718263" cy="718263"/>
          </a:xfrm>
          <a:prstGeom prst="rect">
            <a:avLst/>
          </a:prstGeom>
        </p:spPr>
      </p:pic>
      <p:cxnSp>
        <p:nvCxnSpPr>
          <p:cNvPr id="140" name="Google Shape;802;p58">
            <a:extLst>
              <a:ext uri="{FF2B5EF4-FFF2-40B4-BE49-F238E27FC236}">
                <a16:creationId xmlns:a16="http://schemas.microsoft.com/office/drawing/2014/main" id="{0F19F724-F004-1591-3E5B-4723A96A456D}"/>
              </a:ext>
            </a:extLst>
          </p:cNvPr>
          <p:cNvCxnSpPr>
            <a:cxnSpLocks/>
            <a:stCxn id="97" idx="2"/>
            <a:endCxn id="22" idx="0"/>
          </p:cNvCxnSpPr>
          <p:nvPr/>
        </p:nvCxnSpPr>
        <p:spPr>
          <a:xfrm>
            <a:off x="1084612" y="1404883"/>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4" name="Google Shape;802;p58">
            <a:extLst>
              <a:ext uri="{FF2B5EF4-FFF2-40B4-BE49-F238E27FC236}">
                <a16:creationId xmlns:a16="http://schemas.microsoft.com/office/drawing/2014/main" id="{DDF4380E-FB2C-D16F-992E-336EC41BA049}"/>
              </a:ext>
            </a:extLst>
          </p:cNvPr>
          <p:cNvCxnSpPr>
            <a:cxnSpLocks/>
            <a:stCxn id="103" idx="2"/>
            <a:endCxn id="100" idx="0"/>
          </p:cNvCxnSpPr>
          <p:nvPr/>
        </p:nvCxnSpPr>
        <p:spPr>
          <a:xfrm>
            <a:off x="3387850"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9" name="Google Shape;802;p58">
            <a:extLst>
              <a:ext uri="{FF2B5EF4-FFF2-40B4-BE49-F238E27FC236}">
                <a16:creationId xmlns:a16="http://schemas.microsoft.com/office/drawing/2014/main" id="{2DCADD98-1D1F-2007-05A6-C7A23BFD01E8}"/>
              </a:ext>
            </a:extLst>
          </p:cNvPr>
          <p:cNvCxnSpPr>
            <a:cxnSpLocks/>
            <a:stCxn id="109" idx="2"/>
            <a:endCxn id="129" idx="0"/>
          </p:cNvCxnSpPr>
          <p:nvPr/>
        </p:nvCxnSpPr>
        <p:spPr>
          <a:xfrm>
            <a:off x="5749288" y="1404883"/>
            <a:ext cx="1" cy="143012"/>
          </a:xfrm>
          <a:prstGeom prst="straightConnector1">
            <a:avLst/>
          </a:prstGeom>
          <a:noFill/>
          <a:ln w="28575" cap="flat" cmpd="sng">
            <a:solidFill>
              <a:schemeClr val="bg1"/>
            </a:solidFill>
            <a:prstDash val="solid"/>
            <a:round/>
            <a:headEnd type="none" w="med" len="med"/>
            <a:tailEnd type="none" w="med" len="med"/>
          </a:ln>
        </p:spPr>
      </p:cxnSp>
      <p:cxnSp>
        <p:nvCxnSpPr>
          <p:cNvPr id="156" name="Google Shape;802;p58">
            <a:extLst>
              <a:ext uri="{FF2B5EF4-FFF2-40B4-BE49-F238E27FC236}">
                <a16:creationId xmlns:a16="http://schemas.microsoft.com/office/drawing/2014/main" id="{8DC590AB-5DC3-201B-3BD3-056CA0BB32AA}"/>
              </a:ext>
            </a:extLst>
          </p:cNvPr>
          <p:cNvCxnSpPr>
            <a:cxnSpLocks/>
            <a:stCxn id="115" idx="2"/>
            <a:endCxn id="112" idx="0"/>
          </p:cNvCxnSpPr>
          <p:nvPr/>
        </p:nvCxnSpPr>
        <p:spPr>
          <a:xfrm>
            <a:off x="7774667"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59" name="Google Shape;802;p58">
            <a:extLst>
              <a:ext uri="{FF2B5EF4-FFF2-40B4-BE49-F238E27FC236}">
                <a16:creationId xmlns:a16="http://schemas.microsoft.com/office/drawing/2014/main" id="{72299CCD-7055-F590-493D-614699DA6C15}"/>
              </a:ext>
            </a:extLst>
          </p:cNvPr>
          <p:cNvCxnSpPr>
            <a:cxnSpLocks/>
            <a:stCxn id="96" idx="2"/>
            <a:endCxn id="139" idx="0"/>
          </p:cNvCxnSpPr>
          <p:nvPr/>
        </p:nvCxnSpPr>
        <p:spPr>
          <a:xfrm>
            <a:off x="1149100" y="3286517"/>
            <a:ext cx="0" cy="125914"/>
          </a:xfrm>
          <a:prstGeom prst="straightConnector1">
            <a:avLst/>
          </a:prstGeom>
          <a:noFill/>
          <a:ln w="28575" cap="flat" cmpd="sng">
            <a:solidFill>
              <a:schemeClr val="bg1"/>
            </a:solidFill>
            <a:prstDash val="solid"/>
            <a:round/>
            <a:headEnd type="none" w="med" len="med"/>
            <a:tailEnd type="none" w="med" len="med"/>
          </a:ln>
        </p:spPr>
      </p:cxnSp>
      <p:cxnSp>
        <p:nvCxnSpPr>
          <p:cNvPr id="164" name="Google Shape;802;p58">
            <a:extLst>
              <a:ext uri="{FF2B5EF4-FFF2-40B4-BE49-F238E27FC236}">
                <a16:creationId xmlns:a16="http://schemas.microsoft.com/office/drawing/2014/main" id="{484DC790-79BD-285F-D4A9-6F31FFF6AD3D}"/>
              </a:ext>
            </a:extLst>
          </p:cNvPr>
          <p:cNvCxnSpPr>
            <a:cxnSpLocks/>
          </p:cNvCxnSpPr>
          <p:nvPr/>
        </p:nvCxnSpPr>
        <p:spPr>
          <a:xfrm>
            <a:off x="3452337" y="3297946"/>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5" name="Google Shape;802;p58">
            <a:extLst>
              <a:ext uri="{FF2B5EF4-FFF2-40B4-BE49-F238E27FC236}">
                <a16:creationId xmlns:a16="http://schemas.microsoft.com/office/drawing/2014/main" id="{647FFE37-CD6C-50FD-76F0-746418FC5627}"/>
              </a:ext>
            </a:extLst>
          </p:cNvPr>
          <p:cNvCxnSpPr>
            <a:cxnSpLocks/>
            <a:stCxn id="108" idx="2"/>
            <a:endCxn id="105" idx="0"/>
          </p:cNvCxnSpPr>
          <p:nvPr/>
        </p:nvCxnSpPr>
        <p:spPr>
          <a:xfrm>
            <a:off x="5819801" y="3288548"/>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68" name="Google Shape;802;p58">
            <a:extLst>
              <a:ext uri="{FF2B5EF4-FFF2-40B4-BE49-F238E27FC236}">
                <a16:creationId xmlns:a16="http://schemas.microsoft.com/office/drawing/2014/main" id="{A812A57A-89E3-13B4-B3E7-846B81929A4E}"/>
              </a:ext>
            </a:extLst>
          </p:cNvPr>
          <p:cNvCxnSpPr>
            <a:cxnSpLocks/>
            <a:stCxn id="114" idx="2"/>
            <a:endCxn id="111" idx="0"/>
          </p:cNvCxnSpPr>
          <p:nvPr/>
        </p:nvCxnSpPr>
        <p:spPr>
          <a:xfrm>
            <a:off x="7950574" y="3296529"/>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71" name="Google Shape;806;p58">
            <a:extLst>
              <a:ext uri="{FF2B5EF4-FFF2-40B4-BE49-F238E27FC236}">
                <a16:creationId xmlns:a16="http://schemas.microsoft.com/office/drawing/2014/main" id="{B0EC2576-18D2-4225-24E4-4F52E747BEB3}"/>
              </a:ext>
            </a:extLst>
          </p:cNvPr>
          <p:cNvCxnSpPr>
            <a:cxnSpLocks/>
          </p:cNvCxnSpPr>
          <p:nvPr/>
        </p:nvCxnSpPr>
        <p:spPr>
          <a:xfrm>
            <a:off x="1284074" y="1056696"/>
            <a:ext cx="1692792" cy="108694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06" name="Google Shape;806;p58">
            <a:extLst>
              <a:ext uri="{FF2B5EF4-FFF2-40B4-BE49-F238E27FC236}">
                <a16:creationId xmlns:a16="http://schemas.microsoft.com/office/drawing/2014/main" id="{D2205315-2CB7-25DB-2DCD-E3F35508317E}"/>
              </a:ext>
            </a:extLst>
          </p:cNvPr>
          <p:cNvCxnSpPr>
            <a:cxnSpLocks/>
            <a:stCxn id="100" idx="3"/>
          </p:cNvCxnSpPr>
          <p:nvPr/>
        </p:nvCxnSpPr>
        <p:spPr>
          <a:xfrm flipV="1">
            <a:off x="3802299" y="1286122"/>
            <a:ext cx="1708938" cy="63073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18" name="Google Shape;806;p58">
            <a:extLst>
              <a:ext uri="{FF2B5EF4-FFF2-40B4-BE49-F238E27FC236}">
                <a16:creationId xmlns:a16="http://schemas.microsoft.com/office/drawing/2014/main" id="{6D601F58-A3E3-B5BB-060F-6E13EA301BED}"/>
              </a:ext>
            </a:extLst>
          </p:cNvPr>
          <p:cNvCxnSpPr>
            <a:cxnSpLocks/>
          </p:cNvCxnSpPr>
          <p:nvPr/>
        </p:nvCxnSpPr>
        <p:spPr>
          <a:xfrm>
            <a:off x="5974275" y="1057434"/>
            <a:ext cx="1391746" cy="111877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24" name="Google Shape;885;p59">
            <a:extLst>
              <a:ext uri="{FF2B5EF4-FFF2-40B4-BE49-F238E27FC236}">
                <a16:creationId xmlns:a16="http://schemas.microsoft.com/office/drawing/2014/main" id="{6649DA38-183E-204C-99A9-18F487BBB016}"/>
              </a:ext>
            </a:extLst>
          </p:cNvPr>
          <p:cNvCxnSpPr>
            <a:cxnSpLocks/>
          </p:cNvCxnSpPr>
          <p:nvPr/>
        </p:nvCxnSpPr>
        <p:spPr>
          <a:xfrm>
            <a:off x="8183312" y="1995785"/>
            <a:ext cx="600" cy="1057500"/>
          </a:xfrm>
          <a:prstGeom prst="curvedConnector3">
            <a:avLst>
              <a:gd name="adj1" fmla="val 88675333"/>
            </a:avLst>
          </a:prstGeom>
          <a:noFill/>
          <a:ln w="28575" cap="flat" cmpd="sng">
            <a:solidFill>
              <a:schemeClr val="bg1"/>
            </a:solidFill>
            <a:prstDash val="solid"/>
            <a:round/>
            <a:headEnd type="none" w="med" len="med"/>
            <a:tailEnd type="none" w="med" len="med"/>
          </a:ln>
        </p:spPr>
      </p:cxnSp>
      <p:cxnSp>
        <p:nvCxnSpPr>
          <p:cNvPr id="239" name="Google Shape;808;p58">
            <a:extLst>
              <a:ext uri="{FF2B5EF4-FFF2-40B4-BE49-F238E27FC236}">
                <a16:creationId xmlns:a16="http://schemas.microsoft.com/office/drawing/2014/main" id="{B251FC5B-43D3-6D8F-5CDA-33D63F0150EB}"/>
              </a:ext>
            </a:extLst>
          </p:cNvPr>
          <p:cNvCxnSpPr>
            <a:cxnSpLocks/>
          </p:cNvCxnSpPr>
          <p:nvPr/>
        </p:nvCxnSpPr>
        <p:spPr>
          <a:xfrm flipV="1">
            <a:off x="6237150" y="2975858"/>
            <a:ext cx="1480686" cy="107392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42" name="Google Shape;806;p58">
            <a:extLst>
              <a:ext uri="{FF2B5EF4-FFF2-40B4-BE49-F238E27FC236}">
                <a16:creationId xmlns:a16="http://schemas.microsoft.com/office/drawing/2014/main" id="{3D2A2645-7A60-AA9F-65F0-CD5ABBE5A2A7}"/>
              </a:ext>
            </a:extLst>
          </p:cNvPr>
          <p:cNvCxnSpPr>
            <a:cxnSpLocks/>
          </p:cNvCxnSpPr>
          <p:nvPr/>
        </p:nvCxnSpPr>
        <p:spPr>
          <a:xfrm>
            <a:off x="3686162" y="2892907"/>
            <a:ext cx="1734570" cy="647603"/>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46" name="Google Shape;806;p58">
            <a:extLst>
              <a:ext uri="{FF2B5EF4-FFF2-40B4-BE49-F238E27FC236}">
                <a16:creationId xmlns:a16="http://schemas.microsoft.com/office/drawing/2014/main" id="{01CE6C2F-C5E3-86E3-E971-EA0C9CCA9B8D}"/>
              </a:ext>
            </a:extLst>
          </p:cNvPr>
          <p:cNvCxnSpPr>
            <a:cxnSpLocks/>
          </p:cNvCxnSpPr>
          <p:nvPr/>
        </p:nvCxnSpPr>
        <p:spPr>
          <a:xfrm flipV="1">
            <a:off x="1553557" y="2888895"/>
            <a:ext cx="1678917" cy="1159169"/>
          </a:xfrm>
          <a:prstGeom prst="curvedConnector3">
            <a:avLst>
              <a:gd name="adj1" fmla="val 50000"/>
            </a:avLst>
          </a:prstGeom>
          <a:noFill/>
          <a:ln w="28575" cap="flat" cmpd="sng">
            <a:solidFill>
              <a:schemeClr val="bg1"/>
            </a:solidFill>
            <a:prstDash val="solid"/>
            <a:round/>
            <a:headEnd type="none" w="med" len="med"/>
            <a:tailEnd type="none" w="med" len="med"/>
          </a:ln>
        </p:spPr>
      </p:cxnSp>
      <p:pic>
        <p:nvPicPr>
          <p:cNvPr id="1026" name="Picture 2">
            <a:extLst>
              <a:ext uri="{FF2B5EF4-FFF2-40B4-BE49-F238E27FC236}">
                <a16:creationId xmlns:a16="http://schemas.microsoft.com/office/drawing/2014/main" id="{263E1568-0294-DF95-8DB5-54AF4FA9D5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2619" y="925790"/>
            <a:ext cx="1885315" cy="29458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303E64-1D4D-C385-A06C-D03EBF2E8E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3630" y="2555086"/>
            <a:ext cx="2432952" cy="2432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CA4F4D9-0847-365B-6EF8-AD8A88869D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6162" y="2547591"/>
            <a:ext cx="2432952" cy="2432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500"/>
                                        <p:tgtEl>
                                          <p:spTgt spid="1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par>
                                <p:cTn id="40" presetID="10" presetClass="entr" presetSubtype="0" fill="hold" nodeType="with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fade">
                                      <p:cBhvr>
                                        <p:cTn id="50" dur="500"/>
                                        <p:tgtEl>
                                          <p:spTgt spid="2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fade">
                                      <p:cBhvr>
                                        <p:cTn id="56" dur="500"/>
                                        <p:tgtEl>
                                          <p:spTgt spid="10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par>
                                <p:cTn id="63" presetID="10" presetClass="entr" presetSubtype="0" fill="hold" nodeType="with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par>
                                <p:cTn id="66" presetID="10" presetClass="entr" presetSubtype="0" fill="hold" nodeType="with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fade">
                                      <p:cBhvr>
                                        <p:cTn id="68" dur="500"/>
                                        <p:tgtEl>
                                          <p:spTgt spid="1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26"/>
                                        </p:tgtEl>
                                        <p:attrNameLst>
                                          <p:attrName>style.visibility</p:attrName>
                                        </p:attrNameLst>
                                      </p:cBhvr>
                                      <p:to>
                                        <p:strVal val="visible"/>
                                      </p:to>
                                    </p:set>
                                    <p:animEffect transition="in" filter="fade">
                                      <p:cBhvr>
                                        <p:cTn id="73" dur="500"/>
                                        <p:tgtEl>
                                          <p:spTgt spid="102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1026"/>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218"/>
                                        </p:tgtEl>
                                        <p:attrNameLst>
                                          <p:attrName>style.visibility</p:attrName>
                                        </p:attrNameLst>
                                      </p:cBhvr>
                                      <p:to>
                                        <p:strVal val="visible"/>
                                      </p:to>
                                    </p:set>
                                    <p:animEffect transition="in" filter="fade">
                                      <p:cBhvr>
                                        <p:cTn id="80" dur="500"/>
                                        <p:tgtEl>
                                          <p:spTgt spid="2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0"/>
                                        </p:tgtEl>
                                        <p:attrNameLst>
                                          <p:attrName>style.visibility</p:attrName>
                                        </p:attrNameLst>
                                      </p:cBhvr>
                                      <p:to>
                                        <p:strVal val="visible"/>
                                      </p:to>
                                    </p:set>
                                    <p:animEffect transition="in" filter="fade">
                                      <p:cBhvr>
                                        <p:cTn id="83" dur="500"/>
                                        <p:tgtEl>
                                          <p:spTgt spid="1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12"/>
                                        </p:tgtEl>
                                        <p:attrNameLst>
                                          <p:attrName>style.visibility</p:attrName>
                                        </p:attrNameLst>
                                      </p:cBhvr>
                                      <p:to>
                                        <p:strVal val="visible"/>
                                      </p:to>
                                    </p:set>
                                    <p:animEffect transition="in" filter="fade">
                                      <p:cBhvr>
                                        <p:cTn id="86" dur="500"/>
                                        <p:tgtEl>
                                          <p:spTgt spid="11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500"/>
                                        <p:tgtEl>
                                          <p:spTgt spid="11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Effect transition="in" filter="fade">
                                      <p:cBhvr>
                                        <p:cTn id="92" dur="500"/>
                                        <p:tgtEl>
                                          <p:spTgt spid="119"/>
                                        </p:tgtEl>
                                      </p:cBhvr>
                                    </p:animEffect>
                                  </p:childTnLst>
                                </p:cTn>
                              </p:par>
                              <p:par>
                                <p:cTn id="93" presetID="10" presetClass="entr" presetSubtype="0" fill="hold"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par>
                                <p:cTn id="96" presetID="10" presetClass="entr" presetSubtype="0" fill="hold" nodeType="withEffect">
                                  <p:stCondLst>
                                    <p:cond delay="0"/>
                                  </p:stCondLst>
                                  <p:childTnLst>
                                    <p:set>
                                      <p:cBhvr>
                                        <p:cTn id="97" dur="1" fill="hold">
                                          <p:stCondLst>
                                            <p:cond delay="0"/>
                                          </p:stCondLst>
                                        </p:cTn>
                                        <p:tgtEl>
                                          <p:spTgt spid="156"/>
                                        </p:tgtEl>
                                        <p:attrNameLst>
                                          <p:attrName>style.visibility</p:attrName>
                                        </p:attrNameLst>
                                      </p:cBhvr>
                                      <p:to>
                                        <p:strVal val="visible"/>
                                      </p:to>
                                    </p:set>
                                    <p:animEffect transition="in" filter="fade">
                                      <p:cBhvr>
                                        <p:cTn id="98" dur="500"/>
                                        <p:tgtEl>
                                          <p:spTgt spid="15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24"/>
                                        </p:tgtEl>
                                        <p:attrNameLst>
                                          <p:attrName>style.visibility</p:attrName>
                                        </p:attrNameLst>
                                      </p:cBhvr>
                                      <p:to>
                                        <p:strVal val="visible"/>
                                      </p:to>
                                    </p:set>
                                    <p:animEffect transition="in" filter="fade">
                                      <p:cBhvr>
                                        <p:cTn id="103" dur="500"/>
                                        <p:tgtEl>
                                          <p:spTgt spid="22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500"/>
                                        <p:tgtEl>
                                          <p:spTgt spid="11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3"/>
                                        </p:tgtEl>
                                        <p:attrNameLst>
                                          <p:attrName>style.visibility</p:attrName>
                                        </p:attrNameLst>
                                      </p:cBhvr>
                                      <p:to>
                                        <p:strVal val="visible"/>
                                      </p:to>
                                    </p:set>
                                    <p:animEffect transition="in" filter="fade">
                                      <p:cBhvr>
                                        <p:cTn id="109" dur="500"/>
                                        <p:tgtEl>
                                          <p:spTgt spid="11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fade">
                                      <p:cBhvr>
                                        <p:cTn id="112" dur="500"/>
                                        <p:tgtEl>
                                          <p:spTgt spid="11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3"/>
                                        </p:tgtEl>
                                        <p:attrNameLst>
                                          <p:attrName>style.visibility</p:attrName>
                                        </p:attrNameLst>
                                      </p:cBhvr>
                                      <p:to>
                                        <p:strVal val="visible"/>
                                      </p:to>
                                    </p:set>
                                    <p:animEffect transition="in" filter="fade">
                                      <p:cBhvr>
                                        <p:cTn id="115" dur="500"/>
                                        <p:tgtEl>
                                          <p:spTgt spid="123"/>
                                        </p:tgtEl>
                                      </p:cBhvr>
                                    </p:animEffect>
                                  </p:childTnLst>
                                </p:cTn>
                              </p:par>
                              <p:par>
                                <p:cTn id="116" presetID="10" presetClass="entr" presetSubtype="0" fill="hold"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fade">
                                      <p:cBhvr>
                                        <p:cTn id="118" dur="500"/>
                                        <p:tgtEl>
                                          <p:spTgt spid="133"/>
                                        </p:tgtEl>
                                      </p:cBhvr>
                                    </p:animEffect>
                                  </p:childTnLst>
                                </p:cTn>
                              </p:par>
                              <p:par>
                                <p:cTn id="119" presetID="10" presetClass="entr" presetSubtype="0" fill="hold" nodeType="withEffect">
                                  <p:stCondLst>
                                    <p:cond delay="0"/>
                                  </p:stCondLst>
                                  <p:childTnLst>
                                    <p:set>
                                      <p:cBhvr>
                                        <p:cTn id="120" dur="1" fill="hold">
                                          <p:stCondLst>
                                            <p:cond delay="0"/>
                                          </p:stCondLst>
                                        </p:cTn>
                                        <p:tgtEl>
                                          <p:spTgt spid="168"/>
                                        </p:tgtEl>
                                        <p:attrNameLst>
                                          <p:attrName>style.visibility</p:attrName>
                                        </p:attrNameLst>
                                      </p:cBhvr>
                                      <p:to>
                                        <p:strVal val="visible"/>
                                      </p:to>
                                    </p:set>
                                    <p:animEffect transition="in" filter="fade">
                                      <p:cBhvr>
                                        <p:cTn id="121" dur="500"/>
                                        <p:tgtEl>
                                          <p:spTgt spid="1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028"/>
                                        </p:tgtEl>
                                        <p:attrNameLst>
                                          <p:attrName>style.visibility</p:attrName>
                                        </p:attrNameLst>
                                      </p:cBhvr>
                                      <p:to>
                                        <p:strVal val="visible"/>
                                      </p:to>
                                    </p:set>
                                    <p:animEffect transition="in" filter="fade">
                                      <p:cBhvr>
                                        <p:cTn id="126" dur="500"/>
                                        <p:tgtEl>
                                          <p:spTgt spid="1028"/>
                                        </p:tgtEl>
                                      </p:cBhvr>
                                    </p:animEffect>
                                  </p:childTnLst>
                                </p:cTn>
                              </p:par>
                              <p:par>
                                <p:cTn id="127" presetID="10" presetClass="entr" presetSubtype="0" fill="hold" nodeType="withEffect">
                                  <p:stCondLst>
                                    <p:cond delay="0"/>
                                  </p:stCondLst>
                                  <p:childTnLst>
                                    <p:set>
                                      <p:cBhvr>
                                        <p:cTn id="128" dur="1" fill="hold">
                                          <p:stCondLst>
                                            <p:cond delay="0"/>
                                          </p:stCondLst>
                                        </p:cTn>
                                        <p:tgtEl>
                                          <p:spTgt spid="1032"/>
                                        </p:tgtEl>
                                        <p:attrNameLst>
                                          <p:attrName>style.visibility</p:attrName>
                                        </p:attrNameLst>
                                      </p:cBhvr>
                                      <p:to>
                                        <p:strVal val="visible"/>
                                      </p:to>
                                    </p:set>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1028"/>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1032"/>
                                        </p:tgtEl>
                                        <p:attrNameLst>
                                          <p:attrName>style.visibility</p:attrName>
                                        </p:attrNameLst>
                                      </p:cBhvr>
                                      <p:to>
                                        <p:strVal val="hidden"/>
                                      </p:to>
                                    </p:set>
                                  </p:childTnLst>
                                </p:cTn>
                              </p:par>
                              <p:par>
                                <p:cTn id="136" presetID="10" presetClass="entr" presetSubtype="0" fill="hold" nodeType="withEffect">
                                  <p:stCondLst>
                                    <p:cond delay="0"/>
                                  </p:stCondLst>
                                  <p:childTnLst>
                                    <p:set>
                                      <p:cBhvr>
                                        <p:cTn id="137" dur="1" fill="hold">
                                          <p:stCondLst>
                                            <p:cond delay="0"/>
                                          </p:stCondLst>
                                        </p:cTn>
                                        <p:tgtEl>
                                          <p:spTgt spid="239"/>
                                        </p:tgtEl>
                                        <p:attrNameLst>
                                          <p:attrName>style.visibility</p:attrName>
                                        </p:attrNameLst>
                                      </p:cBhvr>
                                      <p:to>
                                        <p:strVal val="visible"/>
                                      </p:to>
                                    </p:set>
                                    <p:animEffect transition="in" filter="fade">
                                      <p:cBhvr>
                                        <p:cTn id="138" dur="500"/>
                                        <p:tgtEl>
                                          <p:spTgt spid="23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05"/>
                                        </p:tgtEl>
                                        <p:attrNameLst>
                                          <p:attrName>style.visibility</p:attrName>
                                        </p:attrNameLst>
                                      </p:cBhvr>
                                      <p:to>
                                        <p:strVal val="visible"/>
                                      </p:to>
                                    </p:set>
                                    <p:animEffect transition="in" filter="fade">
                                      <p:cBhvr>
                                        <p:cTn id="141" dur="500"/>
                                        <p:tgtEl>
                                          <p:spTgt spid="10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07"/>
                                        </p:tgtEl>
                                        <p:attrNameLst>
                                          <p:attrName>style.visibility</p:attrName>
                                        </p:attrNameLst>
                                      </p:cBhvr>
                                      <p:to>
                                        <p:strVal val="visible"/>
                                      </p:to>
                                    </p:set>
                                    <p:animEffect transition="in" filter="fade">
                                      <p:cBhvr>
                                        <p:cTn id="144" dur="500"/>
                                        <p:tgtEl>
                                          <p:spTgt spid="107"/>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22"/>
                                        </p:tgtEl>
                                        <p:attrNameLst>
                                          <p:attrName>style.visibility</p:attrName>
                                        </p:attrNameLst>
                                      </p:cBhvr>
                                      <p:to>
                                        <p:strVal val="visible"/>
                                      </p:to>
                                    </p:set>
                                    <p:animEffect transition="in" filter="fade">
                                      <p:cBhvr>
                                        <p:cTn id="150" dur="500"/>
                                        <p:tgtEl>
                                          <p:spTgt spid="122"/>
                                        </p:tgtEl>
                                      </p:cBhvr>
                                    </p:animEffect>
                                  </p:childTnLst>
                                </p:cTn>
                              </p:par>
                              <p:par>
                                <p:cTn id="151" presetID="10" presetClass="entr" presetSubtype="0" fill="hold" nodeType="withEffect">
                                  <p:stCondLst>
                                    <p:cond delay="0"/>
                                  </p:stCondLst>
                                  <p:childTnLst>
                                    <p:set>
                                      <p:cBhvr>
                                        <p:cTn id="152" dur="1" fill="hold">
                                          <p:stCondLst>
                                            <p:cond delay="0"/>
                                          </p:stCondLst>
                                        </p:cTn>
                                        <p:tgtEl>
                                          <p:spTgt spid="135"/>
                                        </p:tgtEl>
                                        <p:attrNameLst>
                                          <p:attrName>style.visibility</p:attrName>
                                        </p:attrNameLst>
                                      </p:cBhvr>
                                      <p:to>
                                        <p:strVal val="visible"/>
                                      </p:to>
                                    </p:set>
                                    <p:animEffect transition="in" filter="fade">
                                      <p:cBhvr>
                                        <p:cTn id="153" dur="500"/>
                                        <p:tgtEl>
                                          <p:spTgt spid="135"/>
                                        </p:tgtEl>
                                      </p:cBhvr>
                                    </p:animEffect>
                                  </p:childTnLst>
                                </p:cTn>
                              </p:par>
                              <p:par>
                                <p:cTn id="154" presetID="10" presetClass="entr" presetSubtype="0" fill="hold" nodeType="withEffect">
                                  <p:stCondLst>
                                    <p:cond delay="0"/>
                                  </p:stCondLst>
                                  <p:childTnLst>
                                    <p:set>
                                      <p:cBhvr>
                                        <p:cTn id="155" dur="1" fill="hold">
                                          <p:stCondLst>
                                            <p:cond delay="0"/>
                                          </p:stCondLst>
                                        </p:cTn>
                                        <p:tgtEl>
                                          <p:spTgt spid="165"/>
                                        </p:tgtEl>
                                        <p:attrNameLst>
                                          <p:attrName>style.visibility</p:attrName>
                                        </p:attrNameLst>
                                      </p:cBhvr>
                                      <p:to>
                                        <p:strVal val="visible"/>
                                      </p:to>
                                    </p:set>
                                    <p:animEffect transition="in" filter="fade">
                                      <p:cBhvr>
                                        <p:cTn id="156" dur="500"/>
                                        <p:tgtEl>
                                          <p:spTgt spid="165"/>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42"/>
                                        </p:tgtEl>
                                        <p:attrNameLst>
                                          <p:attrName>style.visibility</p:attrName>
                                        </p:attrNameLst>
                                      </p:cBhvr>
                                      <p:to>
                                        <p:strVal val="visible"/>
                                      </p:to>
                                    </p:set>
                                    <p:animEffect transition="in" filter="fade">
                                      <p:cBhvr>
                                        <p:cTn id="161" dur="500"/>
                                        <p:tgtEl>
                                          <p:spTgt spid="24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99"/>
                                        </p:tgtEl>
                                        <p:attrNameLst>
                                          <p:attrName>style.visibility</p:attrName>
                                        </p:attrNameLst>
                                      </p:cBhvr>
                                      <p:to>
                                        <p:strVal val="visible"/>
                                      </p:to>
                                    </p:set>
                                    <p:animEffect transition="in" filter="fade">
                                      <p:cBhvr>
                                        <p:cTn id="164" dur="500"/>
                                        <p:tgtEl>
                                          <p:spTgt spid="9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01"/>
                                        </p:tgtEl>
                                        <p:attrNameLst>
                                          <p:attrName>style.visibility</p:attrName>
                                        </p:attrNameLst>
                                      </p:cBhvr>
                                      <p:to>
                                        <p:strVal val="visible"/>
                                      </p:to>
                                    </p:set>
                                    <p:animEffect transition="in" filter="fade">
                                      <p:cBhvr>
                                        <p:cTn id="167" dur="500"/>
                                        <p:tgtEl>
                                          <p:spTgt spid="101"/>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500"/>
                                        <p:tgtEl>
                                          <p:spTgt spid="102"/>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fade">
                                      <p:cBhvr>
                                        <p:cTn id="173" dur="500"/>
                                        <p:tgtEl>
                                          <p:spTgt spid="121"/>
                                        </p:tgtEl>
                                      </p:cBhvr>
                                    </p:animEffect>
                                  </p:childTnLst>
                                </p:cTn>
                              </p:par>
                              <p:par>
                                <p:cTn id="174" presetID="10" presetClass="entr" presetSubtype="0" fill="hold" nodeType="withEffect">
                                  <p:stCondLst>
                                    <p:cond delay="0"/>
                                  </p:stCondLst>
                                  <p:childTnLst>
                                    <p:set>
                                      <p:cBhvr>
                                        <p:cTn id="175" dur="1" fill="hold">
                                          <p:stCondLst>
                                            <p:cond delay="0"/>
                                          </p:stCondLst>
                                        </p:cTn>
                                        <p:tgtEl>
                                          <p:spTgt spid="137"/>
                                        </p:tgtEl>
                                        <p:attrNameLst>
                                          <p:attrName>style.visibility</p:attrName>
                                        </p:attrNameLst>
                                      </p:cBhvr>
                                      <p:to>
                                        <p:strVal val="visible"/>
                                      </p:to>
                                    </p:set>
                                    <p:animEffect transition="in" filter="fade">
                                      <p:cBhvr>
                                        <p:cTn id="176" dur="500"/>
                                        <p:tgtEl>
                                          <p:spTgt spid="137"/>
                                        </p:tgtEl>
                                      </p:cBhvr>
                                    </p:animEffect>
                                  </p:childTnLst>
                                </p:cTn>
                              </p:par>
                              <p:par>
                                <p:cTn id="177" presetID="10" presetClass="entr" presetSubtype="0" fill="hold" nodeType="withEffect">
                                  <p:stCondLst>
                                    <p:cond delay="0"/>
                                  </p:stCondLst>
                                  <p:childTnLst>
                                    <p:set>
                                      <p:cBhvr>
                                        <p:cTn id="178" dur="1" fill="hold">
                                          <p:stCondLst>
                                            <p:cond delay="0"/>
                                          </p:stCondLst>
                                        </p:cTn>
                                        <p:tgtEl>
                                          <p:spTgt spid="164"/>
                                        </p:tgtEl>
                                        <p:attrNameLst>
                                          <p:attrName>style.visibility</p:attrName>
                                        </p:attrNameLst>
                                      </p:cBhvr>
                                      <p:to>
                                        <p:strVal val="visible"/>
                                      </p:to>
                                    </p:set>
                                    <p:animEffect transition="in" filter="fade">
                                      <p:cBhvr>
                                        <p:cTn id="179" dur="500"/>
                                        <p:tgtEl>
                                          <p:spTgt spid="164"/>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246"/>
                                        </p:tgtEl>
                                        <p:attrNameLst>
                                          <p:attrName>style.visibility</p:attrName>
                                        </p:attrNameLst>
                                      </p:cBhvr>
                                      <p:to>
                                        <p:strVal val="visible"/>
                                      </p:to>
                                    </p:set>
                                    <p:animEffect transition="in" filter="fade">
                                      <p:cBhvr>
                                        <p:cTn id="184" dur="500"/>
                                        <p:tgtEl>
                                          <p:spTgt spid="24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1"/>
                                        </p:tgtEl>
                                        <p:attrNameLst>
                                          <p:attrName>style.visibility</p:attrName>
                                        </p:attrNameLst>
                                      </p:cBhvr>
                                      <p:to>
                                        <p:strVal val="visible"/>
                                      </p:to>
                                    </p:set>
                                    <p:animEffect transition="in" filter="fade">
                                      <p:cBhvr>
                                        <p:cTn id="187" dur="500"/>
                                        <p:tgtEl>
                                          <p:spTgt spid="2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89"/>
                                        </p:tgtEl>
                                        <p:attrNameLst>
                                          <p:attrName>style.visibility</p:attrName>
                                        </p:attrNameLst>
                                      </p:cBhvr>
                                      <p:to>
                                        <p:strVal val="visible"/>
                                      </p:to>
                                    </p:set>
                                    <p:animEffect transition="in" filter="fade">
                                      <p:cBhvr>
                                        <p:cTn id="190" dur="500"/>
                                        <p:tgtEl>
                                          <p:spTgt spid="89"/>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6"/>
                                        </p:tgtEl>
                                        <p:attrNameLst>
                                          <p:attrName>style.visibility</p:attrName>
                                        </p:attrNameLst>
                                      </p:cBhvr>
                                      <p:to>
                                        <p:strVal val="visible"/>
                                      </p:to>
                                    </p:set>
                                    <p:animEffect transition="in" filter="fade">
                                      <p:cBhvr>
                                        <p:cTn id="193" dur="500"/>
                                        <p:tgtEl>
                                          <p:spTgt spid="9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0"/>
                                        </p:tgtEl>
                                        <p:attrNameLst>
                                          <p:attrName>style.visibility</p:attrName>
                                        </p:attrNameLst>
                                      </p:cBhvr>
                                      <p:to>
                                        <p:strVal val="visible"/>
                                      </p:to>
                                    </p:set>
                                    <p:animEffect transition="in" filter="fade">
                                      <p:cBhvr>
                                        <p:cTn id="196" dur="500"/>
                                        <p:tgtEl>
                                          <p:spTgt spid="120"/>
                                        </p:tgtEl>
                                      </p:cBhvr>
                                    </p:animEffect>
                                  </p:childTnLst>
                                </p:cTn>
                              </p:par>
                              <p:par>
                                <p:cTn id="197" presetID="10" presetClass="entr" presetSubtype="0" fill="hold" nodeType="withEffect">
                                  <p:stCondLst>
                                    <p:cond delay="0"/>
                                  </p:stCondLst>
                                  <p:childTnLst>
                                    <p:set>
                                      <p:cBhvr>
                                        <p:cTn id="198" dur="1" fill="hold">
                                          <p:stCondLst>
                                            <p:cond delay="0"/>
                                          </p:stCondLst>
                                        </p:cTn>
                                        <p:tgtEl>
                                          <p:spTgt spid="139"/>
                                        </p:tgtEl>
                                        <p:attrNameLst>
                                          <p:attrName>style.visibility</p:attrName>
                                        </p:attrNameLst>
                                      </p:cBhvr>
                                      <p:to>
                                        <p:strVal val="visible"/>
                                      </p:to>
                                    </p:set>
                                    <p:animEffect transition="in" filter="fade">
                                      <p:cBhvr>
                                        <p:cTn id="199" dur="500"/>
                                        <p:tgtEl>
                                          <p:spTgt spid="139"/>
                                        </p:tgtEl>
                                      </p:cBhvr>
                                    </p:animEffect>
                                  </p:childTnLst>
                                </p:cTn>
                              </p:par>
                              <p:par>
                                <p:cTn id="200" presetID="10" presetClass="entr" presetSubtype="0" fill="hold" nodeType="withEffect">
                                  <p:stCondLst>
                                    <p:cond delay="0"/>
                                  </p:stCondLst>
                                  <p:childTnLst>
                                    <p:set>
                                      <p:cBhvr>
                                        <p:cTn id="201" dur="1" fill="hold">
                                          <p:stCondLst>
                                            <p:cond delay="0"/>
                                          </p:stCondLst>
                                        </p:cTn>
                                        <p:tgtEl>
                                          <p:spTgt spid="159"/>
                                        </p:tgtEl>
                                        <p:attrNameLst>
                                          <p:attrName>style.visibility</p:attrName>
                                        </p:attrNameLst>
                                      </p:cBhvr>
                                      <p:to>
                                        <p:strVal val="visible"/>
                                      </p:to>
                                    </p:set>
                                    <p:animEffect transition="in" filter="fade">
                                      <p:cBhvr>
                                        <p:cTn id="20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89"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animBg="1"/>
      <p:bldP spid="113" grpId="0"/>
      <p:bldP spid="114" grpId="0" animBg="1"/>
      <p:bldP spid="115" grpId="0" animBg="1"/>
      <p:bldP spid="116" grpId="0"/>
      <p:bldP spid="117" grpId="0"/>
      <p:bldP spid="118" grpId="0"/>
      <p:bldP spid="119" grpId="0"/>
      <p:bldP spid="120" grpId="0"/>
      <p:bldP spid="121" grpId="0"/>
      <p:bldP spid="122" grpId="0"/>
      <p:bldP spid="1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6;p58">
            <a:extLst>
              <a:ext uri="{FF2B5EF4-FFF2-40B4-BE49-F238E27FC236}">
                <a16:creationId xmlns:a16="http://schemas.microsoft.com/office/drawing/2014/main" id="{759E3B73-1E51-AEAC-BC1C-9FF63537D526}"/>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MODEL </a:t>
            </a:r>
            <a:r>
              <a:rPr lang="en-US" sz="3200" dirty="0">
                <a:solidFill>
                  <a:schemeClr val="accent2"/>
                </a:solidFill>
              </a:rPr>
              <a:t>PREDICTION</a:t>
            </a:r>
          </a:p>
        </p:txBody>
      </p:sp>
      <p:sp>
        <p:nvSpPr>
          <p:cNvPr id="11" name="Google Shape;788;p58">
            <a:extLst>
              <a:ext uri="{FF2B5EF4-FFF2-40B4-BE49-F238E27FC236}">
                <a16:creationId xmlns:a16="http://schemas.microsoft.com/office/drawing/2014/main" id="{69F50F68-C0C9-6098-4F23-633EDA1A4445}"/>
              </a:ext>
            </a:extLst>
          </p:cNvPr>
          <p:cNvSpPr txBox="1"/>
          <p:nvPr/>
        </p:nvSpPr>
        <p:spPr>
          <a:xfrm flipH="1">
            <a:off x="327857" y="2263015"/>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Read frames</a:t>
            </a:r>
            <a:endParaRPr sz="1500" dirty="0">
              <a:solidFill>
                <a:schemeClr val="lt1"/>
              </a:solidFill>
              <a:latin typeface="Quicksand"/>
              <a:ea typeface="Quicksand"/>
              <a:cs typeface="Quicksand"/>
              <a:sym typeface="Quicksand"/>
            </a:endParaRPr>
          </a:p>
        </p:txBody>
      </p:sp>
      <p:sp>
        <p:nvSpPr>
          <p:cNvPr id="22" name="Google Shape;799;p58">
            <a:extLst>
              <a:ext uri="{FF2B5EF4-FFF2-40B4-BE49-F238E27FC236}">
                <a16:creationId xmlns:a16="http://schemas.microsoft.com/office/drawing/2014/main" id="{093CF9A8-07F1-90C8-5187-5C15822903A1}"/>
              </a:ext>
            </a:extLst>
          </p:cNvPr>
          <p:cNvSpPr/>
          <p:nvPr/>
        </p:nvSpPr>
        <p:spPr>
          <a:xfrm>
            <a:off x="670163" y="1545864"/>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783;p58">
            <a:extLst>
              <a:ext uri="{FF2B5EF4-FFF2-40B4-BE49-F238E27FC236}">
                <a16:creationId xmlns:a16="http://schemas.microsoft.com/office/drawing/2014/main" id="{6EC1B52C-3333-CEAE-513B-BBFEBD52F83B}"/>
              </a:ext>
            </a:extLst>
          </p:cNvPr>
          <p:cNvSpPr/>
          <p:nvPr/>
        </p:nvSpPr>
        <p:spPr>
          <a:xfrm>
            <a:off x="853688"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88;p58">
            <a:extLst>
              <a:ext uri="{FF2B5EF4-FFF2-40B4-BE49-F238E27FC236}">
                <a16:creationId xmlns:a16="http://schemas.microsoft.com/office/drawing/2014/main" id="{23B7FA5F-B535-4B0F-6162-7874058F0452}"/>
              </a:ext>
            </a:extLst>
          </p:cNvPr>
          <p:cNvSpPr txBox="1"/>
          <p:nvPr/>
        </p:nvSpPr>
        <p:spPr>
          <a:xfrm flipH="1">
            <a:off x="2631095"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Detect hand</a:t>
            </a:r>
          </a:p>
        </p:txBody>
      </p:sp>
      <p:sp>
        <p:nvSpPr>
          <p:cNvPr id="99" name="Google Shape;798;p58">
            <a:extLst>
              <a:ext uri="{FF2B5EF4-FFF2-40B4-BE49-F238E27FC236}">
                <a16:creationId xmlns:a16="http://schemas.microsoft.com/office/drawing/2014/main" id="{88A353F4-9F86-B2A5-872A-890E9E9F2E66}"/>
              </a:ext>
            </a:extLst>
          </p:cNvPr>
          <p:cNvSpPr/>
          <p:nvPr/>
        </p:nvSpPr>
        <p:spPr>
          <a:xfrm>
            <a:off x="1726547" y="3270748"/>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99;p58">
            <a:extLst>
              <a:ext uri="{FF2B5EF4-FFF2-40B4-BE49-F238E27FC236}">
                <a16:creationId xmlns:a16="http://schemas.microsoft.com/office/drawing/2014/main" id="{EA12B768-019C-BD30-8633-AB0C9A8852B4}"/>
              </a:ext>
            </a:extLst>
          </p:cNvPr>
          <p:cNvSpPr/>
          <p:nvPr/>
        </p:nvSpPr>
        <p:spPr>
          <a:xfrm>
            <a:off x="2973401"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788;p58">
            <a:extLst>
              <a:ext uri="{FF2B5EF4-FFF2-40B4-BE49-F238E27FC236}">
                <a16:creationId xmlns:a16="http://schemas.microsoft.com/office/drawing/2014/main" id="{62FEC3B5-A8CE-2084-EE77-ED3D85CA920C}"/>
              </a:ext>
            </a:extLst>
          </p:cNvPr>
          <p:cNvSpPr txBox="1"/>
          <p:nvPr/>
        </p:nvSpPr>
        <p:spPr>
          <a:xfrm flipH="1">
            <a:off x="1384241" y="395307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Display label</a:t>
            </a:r>
            <a:endParaRPr sz="1500" dirty="0">
              <a:solidFill>
                <a:schemeClr val="lt1"/>
              </a:solidFill>
              <a:latin typeface="Quicksand"/>
              <a:ea typeface="Quicksand"/>
              <a:cs typeface="Quicksand"/>
              <a:sym typeface="Quicksand"/>
            </a:endParaRPr>
          </a:p>
        </p:txBody>
      </p:sp>
      <p:sp>
        <p:nvSpPr>
          <p:cNvPr id="102" name="Google Shape;783;p58">
            <a:extLst>
              <a:ext uri="{FF2B5EF4-FFF2-40B4-BE49-F238E27FC236}">
                <a16:creationId xmlns:a16="http://schemas.microsoft.com/office/drawing/2014/main" id="{BFCB99BF-EA1A-8DE3-32AA-FD3612B0DFC4}"/>
              </a:ext>
            </a:extLst>
          </p:cNvPr>
          <p:cNvSpPr/>
          <p:nvPr/>
        </p:nvSpPr>
        <p:spPr>
          <a:xfrm>
            <a:off x="1910072" y="2695291"/>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3;p58">
            <a:extLst>
              <a:ext uri="{FF2B5EF4-FFF2-40B4-BE49-F238E27FC236}">
                <a16:creationId xmlns:a16="http://schemas.microsoft.com/office/drawing/2014/main" id="{AEE11F4D-5892-5918-18FF-5F511CBD5390}"/>
              </a:ext>
            </a:extLst>
          </p:cNvPr>
          <p:cNvSpPr/>
          <p:nvPr/>
        </p:nvSpPr>
        <p:spPr>
          <a:xfrm>
            <a:off x="3156926"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8;p58">
            <a:extLst>
              <a:ext uri="{FF2B5EF4-FFF2-40B4-BE49-F238E27FC236}">
                <a16:creationId xmlns:a16="http://schemas.microsoft.com/office/drawing/2014/main" id="{CD7CD698-C9F6-ED9F-EEDD-130524C0FA4B}"/>
              </a:ext>
            </a:extLst>
          </p:cNvPr>
          <p:cNvSpPr txBox="1"/>
          <p:nvPr/>
        </p:nvSpPr>
        <p:spPr>
          <a:xfrm flipH="1">
            <a:off x="4998558"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Crop</a:t>
            </a:r>
            <a:endParaRPr sz="1500" dirty="0">
              <a:solidFill>
                <a:schemeClr val="lt1"/>
              </a:solidFill>
              <a:latin typeface="Quicksand"/>
              <a:ea typeface="Quicksand"/>
              <a:cs typeface="Quicksand"/>
              <a:sym typeface="Quicksand"/>
            </a:endParaRPr>
          </a:p>
        </p:txBody>
      </p:sp>
      <p:sp>
        <p:nvSpPr>
          <p:cNvPr id="105" name="Google Shape;798;p58">
            <a:extLst>
              <a:ext uri="{FF2B5EF4-FFF2-40B4-BE49-F238E27FC236}">
                <a16:creationId xmlns:a16="http://schemas.microsoft.com/office/drawing/2014/main" id="{373FC08E-FC64-3D6C-1E49-AFA488E90A3D}"/>
              </a:ext>
            </a:extLst>
          </p:cNvPr>
          <p:cNvSpPr/>
          <p:nvPr/>
        </p:nvSpPr>
        <p:spPr>
          <a:xfrm>
            <a:off x="4267049" y="3266802"/>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799;p58">
            <a:extLst>
              <a:ext uri="{FF2B5EF4-FFF2-40B4-BE49-F238E27FC236}">
                <a16:creationId xmlns:a16="http://schemas.microsoft.com/office/drawing/2014/main" id="{745444AD-29FF-8923-B414-B6A0E327A20C}"/>
              </a:ext>
            </a:extLst>
          </p:cNvPr>
          <p:cNvSpPr/>
          <p:nvPr/>
        </p:nvSpPr>
        <p:spPr>
          <a:xfrm>
            <a:off x="5340864"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788;p58">
            <a:extLst>
              <a:ext uri="{FF2B5EF4-FFF2-40B4-BE49-F238E27FC236}">
                <a16:creationId xmlns:a16="http://schemas.microsoft.com/office/drawing/2014/main" id="{645C7C69-58FC-D787-20A8-7DEA3CA4781E}"/>
              </a:ext>
            </a:extLst>
          </p:cNvPr>
          <p:cNvSpPr txBox="1"/>
          <p:nvPr/>
        </p:nvSpPr>
        <p:spPr>
          <a:xfrm flipH="1">
            <a:off x="3924743" y="3949130"/>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Predict</a:t>
            </a:r>
            <a:endParaRPr sz="1500" dirty="0">
              <a:solidFill>
                <a:schemeClr val="lt1"/>
              </a:solidFill>
              <a:latin typeface="Quicksand"/>
              <a:ea typeface="Quicksand"/>
              <a:cs typeface="Quicksand"/>
              <a:sym typeface="Quicksand"/>
            </a:endParaRPr>
          </a:p>
        </p:txBody>
      </p:sp>
      <p:sp>
        <p:nvSpPr>
          <p:cNvPr id="108" name="Google Shape;783;p58">
            <a:extLst>
              <a:ext uri="{FF2B5EF4-FFF2-40B4-BE49-F238E27FC236}">
                <a16:creationId xmlns:a16="http://schemas.microsoft.com/office/drawing/2014/main" id="{38A272DE-D830-393D-4A1C-43217E5A8BEF}"/>
              </a:ext>
            </a:extLst>
          </p:cNvPr>
          <p:cNvSpPr/>
          <p:nvPr/>
        </p:nvSpPr>
        <p:spPr>
          <a:xfrm>
            <a:off x="4450574" y="2691345"/>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83;p58">
            <a:extLst>
              <a:ext uri="{FF2B5EF4-FFF2-40B4-BE49-F238E27FC236}">
                <a16:creationId xmlns:a16="http://schemas.microsoft.com/office/drawing/2014/main" id="{6DF31302-3387-6EEE-5BB3-77FBD136CEEC}"/>
              </a:ext>
            </a:extLst>
          </p:cNvPr>
          <p:cNvSpPr/>
          <p:nvPr/>
        </p:nvSpPr>
        <p:spPr>
          <a:xfrm>
            <a:off x="5518364"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58">
            <a:extLst>
              <a:ext uri="{FF2B5EF4-FFF2-40B4-BE49-F238E27FC236}">
                <a16:creationId xmlns:a16="http://schemas.microsoft.com/office/drawing/2014/main" id="{57F23063-F5C1-711B-6B96-07AACF075A45}"/>
              </a:ext>
            </a:extLst>
          </p:cNvPr>
          <p:cNvSpPr txBox="1"/>
          <p:nvPr/>
        </p:nvSpPr>
        <p:spPr>
          <a:xfrm flipH="1">
            <a:off x="7017912"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Resize into box</a:t>
            </a:r>
          </a:p>
        </p:txBody>
      </p:sp>
      <p:sp>
        <p:nvSpPr>
          <p:cNvPr id="111" name="Google Shape;798;p58">
            <a:extLst>
              <a:ext uri="{FF2B5EF4-FFF2-40B4-BE49-F238E27FC236}">
                <a16:creationId xmlns:a16="http://schemas.microsoft.com/office/drawing/2014/main" id="{B9DDFDE1-C4B4-F7A5-B08C-70A41296A29E}"/>
              </a:ext>
            </a:extLst>
          </p:cNvPr>
          <p:cNvSpPr/>
          <p:nvPr/>
        </p:nvSpPr>
        <p:spPr>
          <a:xfrm>
            <a:off x="6468860" y="3350637"/>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799;p58">
            <a:extLst>
              <a:ext uri="{FF2B5EF4-FFF2-40B4-BE49-F238E27FC236}">
                <a16:creationId xmlns:a16="http://schemas.microsoft.com/office/drawing/2014/main" id="{ABB3E7D8-F98F-FF1C-BA86-3E534EE8FF52}"/>
              </a:ext>
            </a:extLst>
          </p:cNvPr>
          <p:cNvSpPr/>
          <p:nvPr/>
        </p:nvSpPr>
        <p:spPr>
          <a:xfrm>
            <a:off x="7360218"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788;p58">
            <a:extLst>
              <a:ext uri="{FF2B5EF4-FFF2-40B4-BE49-F238E27FC236}">
                <a16:creationId xmlns:a16="http://schemas.microsoft.com/office/drawing/2014/main" id="{6A2D380E-A00D-17F9-E41F-CB2C9E86AB4F}"/>
              </a:ext>
            </a:extLst>
          </p:cNvPr>
          <p:cNvSpPr txBox="1"/>
          <p:nvPr/>
        </p:nvSpPr>
        <p:spPr>
          <a:xfrm flipH="1">
            <a:off x="6126553" y="4032965"/>
            <a:ext cx="1747469" cy="3864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Fill empty spaces</a:t>
            </a:r>
            <a:endParaRPr sz="1500" dirty="0">
              <a:solidFill>
                <a:schemeClr val="lt1"/>
              </a:solidFill>
              <a:latin typeface="Quicksand"/>
              <a:ea typeface="Quicksand"/>
              <a:cs typeface="Quicksand"/>
              <a:sym typeface="Quicksand"/>
            </a:endParaRPr>
          </a:p>
        </p:txBody>
      </p:sp>
      <p:sp>
        <p:nvSpPr>
          <p:cNvPr id="114" name="Google Shape;783;p58">
            <a:extLst>
              <a:ext uri="{FF2B5EF4-FFF2-40B4-BE49-F238E27FC236}">
                <a16:creationId xmlns:a16="http://schemas.microsoft.com/office/drawing/2014/main" id="{D1B1AD28-4AAB-619F-9180-DC8DB81180BE}"/>
              </a:ext>
            </a:extLst>
          </p:cNvPr>
          <p:cNvSpPr/>
          <p:nvPr/>
        </p:nvSpPr>
        <p:spPr>
          <a:xfrm>
            <a:off x="6652385" y="2775180"/>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83;p58">
            <a:extLst>
              <a:ext uri="{FF2B5EF4-FFF2-40B4-BE49-F238E27FC236}">
                <a16:creationId xmlns:a16="http://schemas.microsoft.com/office/drawing/2014/main" id="{7A917667-BC86-0868-27A7-6D590071D8CD}"/>
              </a:ext>
            </a:extLst>
          </p:cNvPr>
          <p:cNvSpPr/>
          <p:nvPr/>
        </p:nvSpPr>
        <p:spPr>
          <a:xfrm>
            <a:off x="7543743"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58">
            <a:extLst>
              <a:ext uri="{FF2B5EF4-FFF2-40B4-BE49-F238E27FC236}">
                <a16:creationId xmlns:a16="http://schemas.microsoft.com/office/drawing/2014/main" id="{6171D145-8712-1E57-E560-9135CDB191A3}"/>
              </a:ext>
            </a:extLst>
          </p:cNvPr>
          <p:cNvSpPr txBox="1"/>
          <p:nvPr/>
        </p:nvSpPr>
        <p:spPr>
          <a:xfrm flipH="1">
            <a:off x="787462" y="977028"/>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01</a:t>
            </a:r>
            <a:endParaRPr sz="2500" b="1" dirty="0">
              <a:solidFill>
                <a:schemeClr val="lt1"/>
              </a:solidFill>
              <a:latin typeface="Dosis"/>
              <a:ea typeface="Dosis"/>
              <a:cs typeface="Dosis"/>
              <a:sym typeface="Dosis"/>
            </a:endParaRPr>
          </a:p>
        </p:txBody>
      </p:sp>
      <p:sp>
        <p:nvSpPr>
          <p:cNvPr id="117" name="Google Shape;794;p58">
            <a:extLst>
              <a:ext uri="{FF2B5EF4-FFF2-40B4-BE49-F238E27FC236}">
                <a16:creationId xmlns:a16="http://schemas.microsoft.com/office/drawing/2014/main" id="{4E526635-3BAE-DFAD-3C35-A06EAC099311}"/>
              </a:ext>
            </a:extLst>
          </p:cNvPr>
          <p:cNvSpPr txBox="1"/>
          <p:nvPr/>
        </p:nvSpPr>
        <p:spPr>
          <a:xfrm flipH="1">
            <a:off x="3090700"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02</a:t>
            </a:r>
            <a:endParaRPr sz="2500" b="1" dirty="0">
              <a:solidFill>
                <a:schemeClr val="lt1"/>
              </a:solidFill>
              <a:latin typeface="Dosis"/>
              <a:ea typeface="Dosis"/>
              <a:cs typeface="Dosis"/>
              <a:sym typeface="Dosis"/>
            </a:endParaRPr>
          </a:p>
        </p:txBody>
      </p:sp>
      <p:sp>
        <p:nvSpPr>
          <p:cNvPr id="118" name="Google Shape;794;p58">
            <a:extLst>
              <a:ext uri="{FF2B5EF4-FFF2-40B4-BE49-F238E27FC236}">
                <a16:creationId xmlns:a16="http://schemas.microsoft.com/office/drawing/2014/main" id="{9DC3D1D0-B488-5559-6D7B-27D380624BAC}"/>
              </a:ext>
            </a:extLst>
          </p:cNvPr>
          <p:cNvSpPr txBox="1"/>
          <p:nvPr/>
        </p:nvSpPr>
        <p:spPr>
          <a:xfrm flipH="1">
            <a:off x="5471638"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03</a:t>
            </a:r>
            <a:endParaRPr sz="2500" b="1" dirty="0">
              <a:solidFill>
                <a:schemeClr val="lt1"/>
              </a:solidFill>
              <a:latin typeface="Dosis"/>
              <a:ea typeface="Dosis"/>
              <a:cs typeface="Dosis"/>
              <a:sym typeface="Dosis"/>
            </a:endParaRPr>
          </a:p>
        </p:txBody>
      </p:sp>
      <p:sp>
        <p:nvSpPr>
          <p:cNvPr id="119" name="Google Shape;794;p58">
            <a:extLst>
              <a:ext uri="{FF2B5EF4-FFF2-40B4-BE49-F238E27FC236}">
                <a16:creationId xmlns:a16="http://schemas.microsoft.com/office/drawing/2014/main" id="{01EE216F-FB4C-E566-5F68-27C15717BF73}"/>
              </a:ext>
            </a:extLst>
          </p:cNvPr>
          <p:cNvSpPr txBox="1"/>
          <p:nvPr/>
        </p:nvSpPr>
        <p:spPr>
          <a:xfrm flipH="1">
            <a:off x="7477517" y="99365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04</a:t>
            </a:r>
            <a:endParaRPr sz="2500" b="1" dirty="0">
              <a:solidFill>
                <a:schemeClr val="lt1"/>
              </a:solidFill>
              <a:latin typeface="Dosis"/>
              <a:ea typeface="Dosis"/>
              <a:cs typeface="Dosis"/>
              <a:sym typeface="Dosis"/>
            </a:endParaRPr>
          </a:p>
        </p:txBody>
      </p:sp>
      <p:sp>
        <p:nvSpPr>
          <p:cNvPr id="121" name="Google Shape;794;p58">
            <a:extLst>
              <a:ext uri="{FF2B5EF4-FFF2-40B4-BE49-F238E27FC236}">
                <a16:creationId xmlns:a16="http://schemas.microsoft.com/office/drawing/2014/main" id="{A083EEDA-E36B-887D-5CE3-34DAC50A9AA5}"/>
              </a:ext>
            </a:extLst>
          </p:cNvPr>
          <p:cNvSpPr txBox="1"/>
          <p:nvPr/>
        </p:nvSpPr>
        <p:spPr>
          <a:xfrm flipH="1">
            <a:off x="1843846" y="2716063"/>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07</a:t>
            </a:r>
            <a:endParaRPr sz="2500" b="1" dirty="0">
              <a:solidFill>
                <a:schemeClr val="lt1"/>
              </a:solidFill>
              <a:latin typeface="Dosis"/>
              <a:ea typeface="Dosis"/>
              <a:cs typeface="Dosis"/>
              <a:sym typeface="Dosis"/>
            </a:endParaRPr>
          </a:p>
        </p:txBody>
      </p:sp>
      <p:sp>
        <p:nvSpPr>
          <p:cNvPr id="122" name="Google Shape;794;p58">
            <a:extLst>
              <a:ext uri="{FF2B5EF4-FFF2-40B4-BE49-F238E27FC236}">
                <a16:creationId xmlns:a16="http://schemas.microsoft.com/office/drawing/2014/main" id="{466B3C7B-BA60-FE0B-C2D2-1AB0F8364728}"/>
              </a:ext>
            </a:extLst>
          </p:cNvPr>
          <p:cNvSpPr txBox="1"/>
          <p:nvPr/>
        </p:nvSpPr>
        <p:spPr>
          <a:xfrm flipH="1">
            <a:off x="4381761" y="272132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06</a:t>
            </a:r>
            <a:endParaRPr sz="2500" b="1" dirty="0">
              <a:solidFill>
                <a:schemeClr val="lt1"/>
              </a:solidFill>
              <a:latin typeface="Dosis"/>
              <a:ea typeface="Dosis"/>
              <a:cs typeface="Dosis"/>
              <a:sym typeface="Dosis"/>
            </a:endParaRPr>
          </a:p>
        </p:txBody>
      </p:sp>
      <p:sp>
        <p:nvSpPr>
          <p:cNvPr id="123" name="Google Shape;794;p58">
            <a:extLst>
              <a:ext uri="{FF2B5EF4-FFF2-40B4-BE49-F238E27FC236}">
                <a16:creationId xmlns:a16="http://schemas.microsoft.com/office/drawing/2014/main" id="{A126C72D-53BE-5B32-5FAC-EDBE35A29ABA}"/>
              </a:ext>
            </a:extLst>
          </p:cNvPr>
          <p:cNvSpPr txBox="1"/>
          <p:nvPr/>
        </p:nvSpPr>
        <p:spPr>
          <a:xfrm flipH="1">
            <a:off x="6586159" y="2805164"/>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05</a:t>
            </a:r>
            <a:endParaRPr sz="2500" b="1" dirty="0">
              <a:solidFill>
                <a:schemeClr val="lt1"/>
              </a:solidFill>
              <a:latin typeface="Dosis"/>
              <a:ea typeface="Dosis"/>
              <a:cs typeface="Dosis"/>
              <a:sym typeface="Dosis"/>
            </a:endParaRPr>
          </a:p>
        </p:txBody>
      </p:sp>
      <p:pic>
        <p:nvPicPr>
          <p:cNvPr id="127" name="Picture 126" descr="Icon&#10;&#10;Description automatically generated">
            <a:extLst>
              <a:ext uri="{FF2B5EF4-FFF2-40B4-BE49-F238E27FC236}">
                <a16:creationId xmlns:a16="http://schemas.microsoft.com/office/drawing/2014/main" id="{2D65D0C4-5CB4-8BE7-D979-115B5F1DC3E6}"/>
              </a:ext>
            </a:extLst>
          </p:cNvPr>
          <p:cNvPicPr>
            <a:picLocks noChangeAspect="1"/>
          </p:cNvPicPr>
          <p:nvPr/>
        </p:nvPicPr>
        <p:blipFill>
          <a:blip r:embed="rId3"/>
          <a:stretch>
            <a:fillRect/>
          </a:stretch>
        </p:blipFill>
        <p:spPr>
          <a:xfrm>
            <a:off x="3083141" y="1595029"/>
            <a:ext cx="609418" cy="609418"/>
          </a:xfrm>
          <a:prstGeom prst="rect">
            <a:avLst/>
          </a:prstGeom>
        </p:spPr>
      </p:pic>
      <p:pic>
        <p:nvPicPr>
          <p:cNvPr id="129" name="Picture 128" descr="Icon&#10;&#10;Description automatically generated">
            <a:extLst>
              <a:ext uri="{FF2B5EF4-FFF2-40B4-BE49-F238E27FC236}">
                <a16:creationId xmlns:a16="http://schemas.microsoft.com/office/drawing/2014/main" id="{03DAC924-A88A-B2BF-65BA-2CEFEAF68838}"/>
              </a:ext>
            </a:extLst>
          </p:cNvPr>
          <p:cNvPicPr>
            <a:picLocks noChangeAspect="1"/>
          </p:cNvPicPr>
          <p:nvPr/>
        </p:nvPicPr>
        <p:blipFill>
          <a:blip r:embed="rId4"/>
          <a:stretch>
            <a:fillRect/>
          </a:stretch>
        </p:blipFill>
        <p:spPr>
          <a:xfrm>
            <a:off x="5376705" y="1547895"/>
            <a:ext cx="745167" cy="745167"/>
          </a:xfrm>
          <a:prstGeom prst="rect">
            <a:avLst/>
          </a:prstGeom>
        </p:spPr>
      </p:pic>
      <p:pic>
        <p:nvPicPr>
          <p:cNvPr id="131" name="Picture 130" descr="Icon&#10;&#10;Description automatically generated">
            <a:extLst>
              <a:ext uri="{FF2B5EF4-FFF2-40B4-BE49-F238E27FC236}">
                <a16:creationId xmlns:a16="http://schemas.microsoft.com/office/drawing/2014/main" id="{A004B41C-AE09-57CA-B283-C24B9F1F2FD1}"/>
              </a:ext>
            </a:extLst>
          </p:cNvPr>
          <p:cNvPicPr>
            <a:picLocks noChangeAspect="1"/>
          </p:cNvPicPr>
          <p:nvPr/>
        </p:nvPicPr>
        <p:blipFill>
          <a:blip r:embed="rId5"/>
          <a:stretch>
            <a:fillRect/>
          </a:stretch>
        </p:blipFill>
        <p:spPr>
          <a:xfrm>
            <a:off x="7456130" y="1612981"/>
            <a:ext cx="637073" cy="637073"/>
          </a:xfrm>
          <a:prstGeom prst="rect">
            <a:avLst/>
          </a:prstGeom>
        </p:spPr>
      </p:pic>
      <p:pic>
        <p:nvPicPr>
          <p:cNvPr id="133" name="Picture 132" descr="A picture containing clipart&#10;&#10;Description automatically generated">
            <a:extLst>
              <a:ext uri="{FF2B5EF4-FFF2-40B4-BE49-F238E27FC236}">
                <a16:creationId xmlns:a16="http://schemas.microsoft.com/office/drawing/2014/main" id="{A95574C5-C63C-9541-47C8-97DEA6180323}"/>
              </a:ext>
            </a:extLst>
          </p:cNvPr>
          <p:cNvPicPr>
            <a:picLocks noChangeAspect="1"/>
          </p:cNvPicPr>
          <p:nvPr/>
        </p:nvPicPr>
        <p:blipFill>
          <a:blip r:embed="rId6"/>
          <a:stretch>
            <a:fillRect/>
          </a:stretch>
        </p:blipFill>
        <p:spPr>
          <a:xfrm>
            <a:off x="6586159" y="3392641"/>
            <a:ext cx="637396" cy="637396"/>
          </a:xfrm>
          <a:prstGeom prst="rect">
            <a:avLst/>
          </a:prstGeom>
        </p:spPr>
      </p:pic>
      <p:cxnSp>
        <p:nvCxnSpPr>
          <p:cNvPr id="140" name="Google Shape;802;p58">
            <a:extLst>
              <a:ext uri="{FF2B5EF4-FFF2-40B4-BE49-F238E27FC236}">
                <a16:creationId xmlns:a16="http://schemas.microsoft.com/office/drawing/2014/main" id="{0F19F724-F004-1591-3E5B-4723A96A456D}"/>
              </a:ext>
            </a:extLst>
          </p:cNvPr>
          <p:cNvCxnSpPr>
            <a:cxnSpLocks/>
            <a:stCxn id="97" idx="2"/>
            <a:endCxn id="22" idx="0"/>
          </p:cNvCxnSpPr>
          <p:nvPr/>
        </p:nvCxnSpPr>
        <p:spPr>
          <a:xfrm>
            <a:off x="1084612" y="1404883"/>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4" name="Google Shape;802;p58">
            <a:extLst>
              <a:ext uri="{FF2B5EF4-FFF2-40B4-BE49-F238E27FC236}">
                <a16:creationId xmlns:a16="http://schemas.microsoft.com/office/drawing/2014/main" id="{DDF4380E-FB2C-D16F-992E-336EC41BA049}"/>
              </a:ext>
            </a:extLst>
          </p:cNvPr>
          <p:cNvCxnSpPr>
            <a:cxnSpLocks/>
            <a:stCxn id="103" idx="2"/>
            <a:endCxn id="100" idx="0"/>
          </p:cNvCxnSpPr>
          <p:nvPr/>
        </p:nvCxnSpPr>
        <p:spPr>
          <a:xfrm>
            <a:off x="3387850"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9" name="Google Shape;802;p58">
            <a:extLst>
              <a:ext uri="{FF2B5EF4-FFF2-40B4-BE49-F238E27FC236}">
                <a16:creationId xmlns:a16="http://schemas.microsoft.com/office/drawing/2014/main" id="{2DCADD98-1D1F-2007-05A6-C7A23BFD01E8}"/>
              </a:ext>
            </a:extLst>
          </p:cNvPr>
          <p:cNvCxnSpPr>
            <a:cxnSpLocks/>
            <a:stCxn id="109" idx="2"/>
            <a:endCxn id="129" idx="0"/>
          </p:cNvCxnSpPr>
          <p:nvPr/>
        </p:nvCxnSpPr>
        <p:spPr>
          <a:xfrm>
            <a:off x="5749288" y="1404883"/>
            <a:ext cx="1" cy="143012"/>
          </a:xfrm>
          <a:prstGeom prst="straightConnector1">
            <a:avLst/>
          </a:prstGeom>
          <a:noFill/>
          <a:ln w="28575" cap="flat" cmpd="sng">
            <a:solidFill>
              <a:schemeClr val="bg1"/>
            </a:solidFill>
            <a:prstDash val="solid"/>
            <a:round/>
            <a:headEnd type="none" w="med" len="med"/>
            <a:tailEnd type="none" w="med" len="med"/>
          </a:ln>
        </p:spPr>
      </p:cxnSp>
      <p:cxnSp>
        <p:nvCxnSpPr>
          <p:cNvPr id="156" name="Google Shape;802;p58">
            <a:extLst>
              <a:ext uri="{FF2B5EF4-FFF2-40B4-BE49-F238E27FC236}">
                <a16:creationId xmlns:a16="http://schemas.microsoft.com/office/drawing/2014/main" id="{8DC590AB-5DC3-201B-3BD3-056CA0BB32AA}"/>
              </a:ext>
            </a:extLst>
          </p:cNvPr>
          <p:cNvCxnSpPr>
            <a:cxnSpLocks/>
            <a:stCxn id="115" idx="2"/>
            <a:endCxn id="112" idx="0"/>
          </p:cNvCxnSpPr>
          <p:nvPr/>
        </p:nvCxnSpPr>
        <p:spPr>
          <a:xfrm>
            <a:off x="7774667"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4" name="Google Shape;802;p58">
            <a:extLst>
              <a:ext uri="{FF2B5EF4-FFF2-40B4-BE49-F238E27FC236}">
                <a16:creationId xmlns:a16="http://schemas.microsoft.com/office/drawing/2014/main" id="{484DC790-79BD-285F-D4A9-6F31FFF6AD3D}"/>
              </a:ext>
            </a:extLst>
          </p:cNvPr>
          <p:cNvCxnSpPr>
            <a:cxnSpLocks/>
          </p:cNvCxnSpPr>
          <p:nvPr/>
        </p:nvCxnSpPr>
        <p:spPr>
          <a:xfrm>
            <a:off x="2140995" y="3138295"/>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5" name="Google Shape;802;p58">
            <a:extLst>
              <a:ext uri="{FF2B5EF4-FFF2-40B4-BE49-F238E27FC236}">
                <a16:creationId xmlns:a16="http://schemas.microsoft.com/office/drawing/2014/main" id="{647FFE37-CD6C-50FD-76F0-746418FC5627}"/>
              </a:ext>
            </a:extLst>
          </p:cNvPr>
          <p:cNvCxnSpPr>
            <a:cxnSpLocks/>
            <a:stCxn id="108" idx="2"/>
            <a:endCxn id="105" idx="0"/>
          </p:cNvCxnSpPr>
          <p:nvPr/>
        </p:nvCxnSpPr>
        <p:spPr>
          <a:xfrm>
            <a:off x="4681498" y="3124951"/>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68" name="Google Shape;802;p58">
            <a:extLst>
              <a:ext uri="{FF2B5EF4-FFF2-40B4-BE49-F238E27FC236}">
                <a16:creationId xmlns:a16="http://schemas.microsoft.com/office/drawing/2014/main" id="{A812A57A-89E3-13B4-B3E7-846B81929A4E}"/>
              </a:ext>
            </a:extLst>
          </p:cNvPr>
          <p:cNvCxnSpPr>
            <a:cxnSpLocks/>
            <a:stCxn id="114" idx="2"/>
            <a:endCxn id="111" idx="0"/>
          </p:cNvCxnSpPr>
          <p:nvPr/>
        </p:nvCxnSpPr>
        <p:spPr>
          <a:xfrm>
            <a:off x="6883309" y="3208786"/>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71" name="Google Shape;806;p58">
            <a:extLst>
              <a:ext uri="{FF2B5EF4-FFF2-40B4-BE49-F238E27FC236}">
                <a16:creationId xmlns:a16="http://schemas.microsoft.com/office/drawing/2014/main" id="{B0EC2576-18D2-4225-24E4-4F52E747BEB3}"/>
              </a:ext>
            </a:extLst>
          </p:cNvPr>
          <p:cNvCxnSpPr>
            <a:cxnSpLocks/>
          </p:cNvCxnSpPr>
          <p:nvPr/>
        </p:nvCxnSpPr>
        <p:spPr>
          <a:xfrm>
            <a:off x="1284074" y="1056696"/>
            <a:ext cx="1692792" cy="108694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06" name="Google Shape;806;p58">
            <a:extLst>
              <a:ext uri="{FF2B5EF4-FFF2-40B4-BE49-F238E27FC236}">
                <a16:creationId xmlns:a16="http://schemas.microsoft.com/office/drawing/2014/main" id="{D2205315-2CB7-25DB-2DCD-E3F35508317E}"/>
              </a:ext>
            </a:extLst>
          </p:cNvPr>
          <p:cNvCxnSpPr>
            <a:cxnSpLocks/>
            <a:stCxn id="100" idx="3"/>
          </p:cNvCxnSpPr>
          <p:nvPr/>
        </p:nvCxnSpPr>
        <p:spPr>
          <a:xfrm flipV="1">
            <a:off x="3802299" y="1286122"/>
            <a:ext cx="1708938" cy="63073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18" name="Google Shape;806;p58">
            <a:extLst>
              <a:ext uri="{FF2B5EF4-FFF2-40B4-BE49-F238E27FC236}">
                <a16:creationId xmlns:a16="http://schemas.microsoft.com/office/drawing/2014/main" id="{6D601F58-A3E3-B5BB-060F-6E13EA301BED}"/>
              </a:ext>
            </a:extLst>
          </p:cNvPr>
          <p:cNvCxnSpPr>
            <a:cxnSpLocks/>
          </p:cNvCxnSpPr>
          <p:nvPr/>
        </p:nvCxnSpPr>
        <p:spPr>
          <a:xfrm>
            <a:off x="5974275" y="1057434"/>
            <a:ext cx="1391746" cy="111877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24" name="Google Shape;885;p59">
            <a:extLst>
              <a:ext uri="{FF2B5EF4-FFF2-40B4-BE49-F238E27FC236}">
                <a16:creationId xmlns:a16="http://schemas.microsoft.com/office/drawing/2014/main" id="{6649DA38-183E-204C-99A9-18F487BBB016}"/>
              </a:ext>
            </a:extLst>
          </p:cNvPr>
          <p:cNvCxnSpPr>
            <a:cxnSpLocks/>
          </p:cNvCxnSpPr>
          <p:nvPr/>
        </p:nvCxnSpPr>
        <p:spPr>
          <a:xfrm rot="10800000" flipV="1">
            <a:off x="7120176" y="1995781"/>
            <a:ext cx="1063140" cy="861902"/>
          </a:xfrm>
          <a:prstGeom prst="curvedConnector3">
            <a:avLst>
              <a:gd name="adj1" fmla="val -76326"/>
            </a:avLst>
          </a:prstGeom>
          <a:noFill/>
          <a:ln w="28575" cap="flat" cmpd="sng">
            <a:solidFill>
              <a:schemeClr val="bg1"/>
            </a:solidFill>
            <a:prstDash val="solid"/>
            <a:round/>
            <a:headEnd type="none" w="med" len="med"/>
            <a:tailEnd type="none" w="med" len="med"/>
          </a:ln>
        </p:spPr>
      </p:cxnSp>
      <p:cxnSp>
        <p:nvCxnSpPr>
          <p:cNvPr id="12" name="Google Shape;806;p58">
            <a:extLst>
              <a:ext uri="{FF2B5EF4-FFF2-40B4-BE49-F238E27FC236}">
                <a16:creationId xmlns:a16="http://schemas.microsoft.com/office/drawing/2014/main" id="{DF001A0C-B24B-5866-FC0E-ECEEBE107FF9}"/>
              </a:ext>
            </a:extLst>
          </p:cNvPr>
          <p:cNvCxnSpPr>
            <a:cxnSpLocks/>
          </p:cNvCxnSpPr>
          <p:nvPr/>
        </p:nvCxnSpPr>
        <p:spPr>
          <a:xfrm>
            <a:off x="4912308" y="2802236"/>
            <a:ext cx="1562753" cy="1150840"/>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14" name="Google Shape;806;p58">
            <a:extLst>
              <a:ext uri="{FF2B5EF4-FFF2-40B4-BE49-F238E27FC236}">
                <a16:creationId xmlns:a16="http://schemas.microsoft.com/office/drawing/2014/main" id="{95953DD5-859B-2688-0F5A-CBE61B9D2F72}"/>
              </a:ext>
            </a:extLst>
          </p:cNvPr>
          <p:cNvCxnSpPr>
            <a:cxnSpLocks/>
          </p:cNvCxnSpPr>
          <p:nvPr/>
        </p:nvCxnSpPr>
        <p:spPr>
          <a:xfrm flipV="1">
            <a:off x="2542267" y="2775180"/>
            <a:ext cx="1903335" cy="1152099"/>
          </a:xfrm>
          <a:prstGeom prst="curvedConnector3">
            <a:avLst>
              <a:gd name="adj1" fmla="val 50000"/>
            </a:avLst>
          </a:prstGeom>
          <a:noFill/>
          <a:ln w="28575" cap="flat" cmpd="sng">
            <a:solidFill>
              <a:schemeClr val="bg1"/>
            </a:solidFill>
            <a:prstDash val="solid"/>
            <a:round/>
            <a:headEnd type="none" w="med" len="med"/>
            <a:tailEnd type="none" w="med" len="med"/>
          </a:ln>
        </p:spPr>
      </p:cxnSp>
      <p:pic>
        <p:nvPicPr>
          <p:cNvPr id="17" name="Picture 16" descr="A picture containing text, electronics&#10;&#10;Description automatically generated">
            <a:extLst>
              <a:ext uri="{FF2B5EF4-FFF2-40B4-BE49-F238E27FC236}">
                <a16:creationId xmlns:a16="http://schemas.microsoft.com/office/drawing/2014/main" id="{AF273DBB-B80A-72A3-1443-36042916B34D}"/>
              </a:ext>
            </a:extLst>
          </p:cNvPr>
          <p:cNvPicPr>
            <a:picLocks noChangeAspect="1"/>
          </p:cNvPicPr>
          <p:nvPr/>
        </p:nvPicPr>
        <p:blipFill>
          <a:blip r:embed="rId7"/>
          <a:stretch>
            <a:fillRect/>
          </a:stretch>
        </p:blipFill>
        <p:spPr>
          <a:xfrm>
            <a:off x="734435" y="1580219"/>
            <a:ext cx="691793" cy="691793"/>
          </a:xfrm>
          <a:prstGeom prst="rect">
            <a:avLst/>
          </a:prstGeom>
        </p:spPr>
      </p:pic>
      <p:pic>
        <p:nvPicPr>
          <p:cNvPr id="19" name="Picture 18" descr="Text&#10;&#10;Description automatically generated">
            <a:extLst>
              <a:ext uri="{FF2B5EF4-FFF2-40B4-BE49-F238E27FC236}">
                <a16:creationId xmlns:a16="http://schemas.microsoft.com/office/drawing/2014/main" id="{FCC143C6-CBA0-FA27-C0EC-B73A362EDB13}"/>
              </a:ext>
            </a:extLst>
          </p:cNvPr>
          <p:cNvPicPr>
            <a:picLocks noChangeAspect="1"/>
          </p:cNvPicPr>
          <p:nvPr/>
        </p:nvPicPr>
        <p:blipFill>
          <a:blip r:embed="rId8"/>
          <a:stretch>
            <a:fillRect/>
          </a:stretch>
        </p:blipFill>
        <p:spPr>
          <a:xfrm>
            <a:off x="4381761" y="3286990"/>
            <a:ext cx="649843" cy="649843"/>
          </a:xfrm>
          <a:prstGeom prst="rect">
            <a:avLst/>
          </a:prstGeom>
        </p:spPr>
      </p:pic>
      <p:pic>
        <p:nvPicPr>
          <p:cNvPr id="23" name="Picture 22" descr="Icon&#10;&#10;Description automatically generated">
            <a:extLst>
              <a:ext uri="{FF2B5EF4-FFF2-40B4-BE49-F238E27FC236}">
                <a16:creationId xmlns:a16="http://schemas.microsoft.com/office/drawing/2014/main" id="{B64D79DE-0D49-4C84-3E6E-8CCAFADBAE1C}"/>
              </a:ext>
            </a:extLst>
          </p:cNvPr>
          <p:cNvPicPr>
            <a:picLocks noChangeAspect="1"/>
          </p:cNvPicPr>
          <p:nvPr/>
        </p:nvPicPr>
        <p:blipFill>
          <a:blip r:embed="rId9"/>
          <a:stretch>
            <a:fillRect/>
          </a:stretch>
        </p:blipFill>
        <p:spPr>
          <a:xfrm>
            <a:off x="1774217" y="3363090"/>
            <a:ext cx="634921" cy="634921"/>
          </a:xfrm>
          <a:prstGeom prst="rect">
            <a:avLst/>
          </a:prstGeom>
        </p:spPr>
      </p:pic>
    </p:spTree>
    <p:extLst>
      <p:ext uri="{BB962C8B-B14F-4D97-AF65-F5344CB8AC3E}">
        <p14:creationId xmlns:p14="http://schemas.microsoft.com/office/powerpoint/2010/main" val="88067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500"/>
                                        <p:tgtEl>
                                          <p:spTgt spid="1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par>
                                <p:cTn id="40" presetID="10" presetClass="entr" presetSubtype="0" fill="hold" nodeType="with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fade">
                                      <p:cBhvr>
                                        <p:cTn id="50" dur="500"/>
                                        <p:tgtEl>
                                          <p:spTgt spid="2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fade">
                                      <p:cBhvr>
                                        <p:cTn id="56" dur="500"/>
                                        <p:tgtEl>
                                          <p:spTgt spid="10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par>
                                <p:cTn id="63" presetID="10" presetClass="entr" presetSubtype="0" fill="hold" nodeType="with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par>
                                <p:cTn id="66" presetID="10" presetClass="entr" presetSubtype="0" fill="hold" nodeType="with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fade">
                                      <p:cBhvr>
                                        <p:cTn id="68" dur="500"/>
                                        <p:tgtEl>
                                          <p:spTgt spid="1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8"/>
                                        </p:tgtEl>
                                        <p:attrNameLst>
                                          <p:attrName>style.visibility</p:attrName>
                                        </p:attrNameLst>
                                      </p:cBhvr>
                                      <p:to>
                                        <p:strVal val="visible"/>
                                      </p:to>
                                    </p:set>
                                    <p:animEffect transition="in" filter="fade">
                                      <p:cBhvr>
                                        <p:cTn id="73" dur="500"/>
                                        <p:tgtEl>
                                          <p:spTgt spid="2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500"/>
                                        <p:tgtEl>
                                          <p:spTgt spid="1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fade">
                                      <p:cBhvr>
                                        <p:cTn id="82" dur="500"/>
                                        <p:tgtEl>
                                          <p:spTgt spid="11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animEffect transition="in" filter="fade">
                                      <p:cBhvr>
                                        <p:cTn id="85" dur="500"/>
                                        <p:tgtEl>
                                          <p:spTgt spid="119"/>
                                        </p:tgtEl>
                                      </p:cBhvr>
                                    </p:animEffect>
                                  </p:childTnLst>
                                </p:cTn>
                              </p:par>
                              <p:par>
                                <p:cTn id="86" presetID="10" presetClass="entr" presetSubtype="0" fill="hold" nodeType="with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fade">
                                      <p:cBhvr>
                                        <p:cTn id="88" dur="500"/>
                                        <p:tgtEl>
                                          <p:spTgt spid="131"/>
                                        </p:tgtEl>
                                      </p:cBhvr>
                                    </p:animEffect>
                                  </p:childTnLst>
                                </p:cTn>
                              </p:par>
                              <p:par>
                                <p:cTn id="89" presetID="10" presetClass="entr" presetSubtype="0" fill="hold" nodeType="withEffect">
                                  <p:stCondLst>
                                    <p:cond delay="0"/>
                                  </p:stCondLst>
                                  <p:childTnLst>
                                    <p:set>
                                      <p:cBhvr>
                                        <p:cTn id="90" dur="1" fill="hold">
                                          <p:stCondLst>
                                            <p:cond delay="0"/>
                                          </p:stCondLst>
                                        </p:cTn>
                                        <p:tgtEl>
                                          <p:spTgt spid="156"/>
                                        </p:tgtEl>
                                        <p:attrNameLst>
                                          <p:attrName>style.visibility</p:attrName>
                                        </p:attrNameLst>
                                      </p:cBhvr>
                                      <p:to>
                                        <p:strVal val="visible"/>
                                      </p:to>
                                    </p:set>
                                    <p:animEffect transition="in" filter="fade">
                                      <p:cBhvr>
                                        <p:cTn id="91" dur="500"/>
                                        <p:tgtEl>
                                          <p:spTgt spid="15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4"/>
                                        </p:tgtEl>
                                        <p:attrNameLst>
                                          <p:attrName>style.visibility</p:attrName>
                                        </p:attrNameLst>
                                      </p:cBhvr>
                                      <p:to>
                                        <p:strVal val="visible"/>
                                      </p:to>
                                    </p:set>
                                    <p:animEffect transition="in" filter="fade">
                                      <p:cBhvr>
                                        <p:cTn id="96" dur="500"/>
                                        <p:tgtEl>
                                          <p:spTgt spid="2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500"/>
                                        <p:tgtEl>
                                          <p:spTgt spid="1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4"/>
                                        </p:tgtEl>
                                        <p:attrNameLst>
                                          <p:attrName>style.visibility</p:attrName>
                                        </p:attrNameLst>
                                      </p:cBhvr>
                                      <p:to>
                                        <p:strVal val="visible"/>
                                      </p:to>
                                    </p:set>
                                    <p:animEffect transition="in" filter="fade">
                                      <p:cBhvr>
                                        <p:cTn id="105" dur="500"/>
                                        <p:tgtEl>
                                          <p:spTgt spid="11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3"/>
                                        </p:tgtEl>
                                        <p:attrNameLst>
                                          <p:attrName>style.visibility</p:attrName>
                                        </p:attrNameLst>
                                      </p:cBhvr>
                                      <p:to>
                                        <p:strVal val="visible"/>
                                      </p:to>
                                    </p:set>
                                    <p:animEffect transition="in" filter="fade">
                                      <p:cBhvr>
                                        <p:cTn id="108" dur="500"/>
                                        <p:tgtEl>
                                          <p:spTgt spid="123"/>
                                        </p:tgtEl>
                                      </p:cBhvr>
                                    </p:animEffect>
                                  </p:childTnLst>
                                </p:cTn>
                              </p:par>
                              <p:par>
                                <p:cTn id="109" presetID="10" presetClass="entr" presetSubtype="0" fill="hold" nodeType="withEffect">
                                  <p:stCondLst>
                                    <p:cond delay="0"/>
                                  </p:stCondLst>
                                  <p:childTnLst>
                                    <p:set>
                                      <p:cBhvr>
                                        <p:cTn id="110" dur="1" fill="hold">
                                          <p:stCondLst>
                                            <p:cond delay="0"/>
                                          </p:stCondLst>
                                        </p:cTn>
                                        <p:tgtEl>
                                          <p:spTgt spid="133"/>
                                        </p:tgtEl>
                                        <p:attrNameLst>
                                          <p:attrName>style.visibility</p:attrName>
                                        </p:attrNameLst>
                                      </p:cBhvr>
                                      <p:to>
                                        <p:strVal val="visible"/>
                                      </p:to>
                                    </p:set>
                                    <p:animEffect transition="in" filter="fade">
                                      <p:cBhvr>
                                        <p:cTn id="111" dur="500"/>
                                        <p:tgtEl>
                                          <p:spTgt spid="133"/>
                                        </p:tgtEl>
                                      </p:cBhvr>
                                    </p:animEffect>
                                  </p:childTnLst>
                                </p:cTn>
                              </p:par>
                              <p:par>
                                <p:cTn id="112" presetID="10" presetClass="entr" presetSubtype="0" fill="hold" nodeType="with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fade">
                                      <p:cBhvr>
                                        <p:cTn id="114" dur="500"/>
                                        <p:tgtEl>
                                          <p:spTgt spid="16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fade">
                                      <p:cBhvr>
                                        <p:cTn id="119" dur="500"/>
                                        <p:tgtEl>
                                          <p:spTgt spid="1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Effect transition="in" filter="fade">
                                      <p:cBhvr>
                                        <p:cTn id="122" dur="500"/>
                                        <p:tgtEl>
                                          <p:spTgt spid="10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8"/>
                                        </p:tgtEl>
                                        <p:attrNameLst>
                                          <p:attrName>style.visibility</p:attrName>
                                        </p:attrNameLst>
                                      </p:cBhvr>
                                      <p:to>
                                        <p:strVal val="visible"/>
                                      </p:to>
                                    </p:set>
                                    <p:animEffect transition="in" filter="fade">
                                      <p:cBhvr>
                                        <p:cTn id="128" dur="500"/>
                                        <p:tgtEl>
                                          <p:spTgt spid="10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2"/>
                                        </p:tgtEl>
                                        <p:attrNameLst>
                                          <p:attrName>style.visibility</p:attrName>
                                        </p:attrNameLst>
                                      </p:cBhvr>
                                      <p:to>
                                        <p:strVal val="visible"/>
                                      </p:to>
                                    </p:set>
                                    <p:animEffect transition="in" filter="fade">
                                      <p:cBhvr>
                                        <p:cTn id="131" dur="500"/>
                                        <p:tgtEl>
                                          <p:spTgt spid="122"/>
                                        </p:tgtEl>
                                      </p:cBhvr>
                                    </p:animEffect>
                                  </p:childTnLst>
                                </p:cTn>
                              </p:par>
                              <p:par>
                                <p:cTn id="132" presetID="10" presetClass="entr" presetSubtype="0" fill="hold" nodeType="withEffect">
                                  <p:stCondLst>
                                    <p:cond delay="0"/>
                                  </p:stCondLst>
                                  <p:childTnLst>
                                    <p:set>
                                      <p:cBhvr>
                                        <p:cTn id="133" dur="1" fill="hold">
                                          <p:stCondLst>
                                            <p:cond delay="0"/>
                                          </p:stCondLst>
                                        </p:cTn>
                                        <p:tgtEl>
                                          <p:spTgt spid="165"/>
                                        </p:tgtEl>
                                        <p:attrNameLst>
                                          <p:attrName>style.visibility</p:attrName>
                                        </p:attrNameLst>
                                      </p:cBhvr>
                                      <p:to>
                                        <p:strVal val="visible"/>
                                      </p:to>
                                    </p:set>
                                    <p:animEffect transition="in" filter="fade">
                                      <p:cBhvr>
                                        <p:cTn id="134" dur="500"/>
                                        <p:tgtEl>
                                          <p:spTgt spid="165"/>
                                        </p:tgtEl>
                                      </p:cBhvr>
                                    </p:animEffect>
                                  </p:childTnLst>
                                </p:cTn>
                              </p:par>
                              <p:par>
                                <p:cTn id="135" presetID="10" presetClass="entr" presetSubtype="0" fill="hold" nodeType="withEffect">
                                  <p:stCondLst>
                                    <p:cond delay="0"/>
                                  </p:stCondLst>
                                  <p:childTnLst>
                                    <p:set>
                                      <p:cBhvr>
                                        <p:cTn id="136" dur="1" fill="hold">
                                          <p:stCondLst>
                                            <p:cond delay="0"/>
                                          </p:stCondLst>
                                        </p:cTn>
                                        <p:tgtEl>
                                          <p:spTgt spid="19"/>
                                        </p:tgtEl>
                                        <p:attrNameLst>
                                          <p:attrName>style.visibility</p:attrName>
                                        </p:attrNameLst>
                                      </p:cBhvr>
                                      <p:to>
                                        <p:strVal val="visible"/>
                                      </p:to>
                                    </p:set>
                                    <p:animEffect transition="in" filter="fade">
                                      <p:cBhvr>
                                        <p:cTn id="137" dur="500"/>
                                        <p:tgtEl>
                                          <p:spTgt spid="1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9"/>
                                        </p:tgtEl>
                                        <p:attrNameLst>
                                          <p:attrName>style.visibility</p:attrName>
                                        </p:attrNameLst>
                                      </p:cBhvr>
                                      <p:to>
                                        <p:strVal val="visible"/>
                                      </p:to>
                                    </p:set>
                                    <p:animEffect transition="in" filter="fade">
                                      <p:cBhvr>
                                        <p:cTn id="145" dur="500"/>
                                        <p:tgtEl>
                                          <p:spTgt spid="9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1"/>
                                        </p:tgtEl>
                                        <p:attrNameLst>
                                          <p:attrName>style.visibility</p:attrName>
                                        </p:attrNameLst>
                                      </p:cBhvr>
                                      <p:to>
                                        <p:strVal val="visible"/>
                                      </p:to>
                                    </p:set>
                                    <p:animEffect transition="in" filter="fade">
                                      <p:cBhvr>
                                        <p:cTn id="148" dur="500"/>
                                        <p:tgtEl>
                                          <p:spTgt spid="10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2"/>
                                        </p:tgtEl>
                                        <p:attrNameLst>
                                          <p:attrName>style.visibility</p:attrName>
                                        </p:attrNameLst>
                                      </p:cBhvr>
                                      <p:to>
                                        <p:strVal val="visible"/>
                                      </p:to>
                                    </p:set>
                                    <p:animEffect transition="in" filter="fade">
                                      <p:cBhvr>
                                        <p:cTn id="151" dur="500"/>
                                        <p:tgtEl>
                                          <p:spTgt spid="10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fade">
                                      <p:cBhvr>
                                        <p:cTn id="154" dur="500"/>
                                        <p:tgtEl>
                                          <p:spTgt spid="121"/>
                                        </p:tgtEl>
                                      </p:cBhvr>
                                    </p:animEffect>
                                  </p:childTnLst>
                                </p:cTn>
                              </p:par>
                              <p:par>
                                <p:cTn id="155" presetID="10" presetClass="entr" presetSubtype="0" fill="hold" nodeType="withEffect">
                                  <p:stCondLst>
                                    <p:cond delay="0"/>
                                  </p:stCondLst>
                                  <p:childTnLst>
                                    <p:set>
                                      <p:cBhvr>
                                        <p:cTn id="156" dur="1" fill="hold">
                                          <p:stCondLst>
                                            <p:cond delay="0"/>
                                          </p:stCondLst>
                                        </p:cTn>
                                        <p:tgtEl>
                                          <p:spTgt spid="164"/>
                                        </p:tgtEl>
                                        <p:attrNameLst>
                                          <p:attrName>style.visibility</p:attrName>
                                        </p:attrNameLst>
                                      </p:cBhvr>
                                      <p:to>
                                        <p:strVal val="visible"/>
                                      </p:to>
                                    </p:set>
                                    <p:animEffect transition="in" filter="fade">
                                      <p:cBhvr>
                                        <p:cTn id="157" dur="500"/>
                                        <p:tgtEl>
                                          <p:spTgt spid="164"/>
                                        </p:tgtEl>
                                      </p:cBhvr>
                                    </p:animEffect>
                                  </p:childTnLst>
                                </p:cTn>
                              </p:par>
                              <p:par>
                                <p:cTn id="158" presetID="10" presetClass="entr" presetSubtype="0" fill="hold" nodeType="with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fade">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animBg="1"/>
      <p:bldP spid="113" grpId="0"/>
      <p:bldP spid="114" grpId="0" animBg="1"/>
      <p:bldP spid="115" grpId="0" animBg="1"/>
      <p:bldP spid="116" grpId="0"/>
      <p:bldP spid="117" grpId="0"/>
      <p:bldP spid="118" grpId="0"/>
      <p:bldP spid="119" grpId="0"/>
      <p:bldP spid="121" grpId="0"/>
      <p:bldP spid="122" grpId="0"/>
      <p:bldP spid="12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118037" y="3424044"/>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rPr>
              <a:t>SUPERVISED BY:</a:t>
            </a:r>
            <a:endParaRPr dirty="0">
              <a:solidFill>
                <a:schemeClr val="accent2"/>
              </a:solidFill>
            </a:endParaRPr>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118037" y="4109001"/>
            <a:ext cx="2895338" cy="48773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Dr. Haytham Azmi</a:t>
            </a:r>
            <a:endParaRPr dirty="0"/>
          </a:p>
          <a:p>
            <a:pPr marL="0" lvl="0" indent="0" algn="ctr" rtl="0">
              <a:spcBef>
                <a:spcPts val="0"/>
              </a:spcBef>
              <a:spcAft>
                <a:spcPts val="0"/>
              </a:spcAft>
              <a:buNone/>
            </a:pPr>
            <a:endParaRPr dirty="0"/>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pic>
        <p:nvPicPr>
          <p:cNvPr id="2" name="Google Shape;606;p54">
            <a:extLst>
              <a:ext uri="{FF2B5EF4-FFF2-40B4-BE49-F238E27FC236}">
                <a16:creationId xmlns:a16="http://schemas.microsoft.com/office/drawing/2014/main" id="{CECFF95E-8DA6-F1F8-1259-A85B23BF5667}"/>
              </a:ext>
            </a:extLst>
          </p:cNvPr>
          <p:cNvPicPr preferRelativeResize="0"/>
          <p:nvPr/>
        </p:nvPicPr>
        <p:blipFill rotWithShape="1">
          <a:blip r:embed="rId4">
            <a:alphaModFix/>
          </a:blip>
          <a:srcRect/>
          <a:stretch/>
        </p:blipFill>
        <p:spPr>
          <a:xfrm>
            <a:off x="5128984" y="1544621"/>
            <a:ext cx="3238466" cy="3009178"/>
          </a:xfrm>
          <a:prstGeom prst="rect">
            <a:avLst/>
          </a:prstGeom>
          <a:noFill/>
          <a:ln>
            <a:noFill/>
          </a:ln>
        </p:spPr>
      </p:pic>
      <p:sp>
        <p:nvSpPr>
          <p:cNvPr id="3" name="Google Shape;181;p31">
            <a:extLst>
              <a:ext uri="{FF2B5EF4-FFF2-40B4-BE49-F238E27FC236}">
                <a16:creationId xmlns:a16="http://schemas.microsoft.com/office/drawing/2014/main" id="{EB5AA94D-AD91-4F36-7281-CE9EB198CDC1}"/>
              </a:ext>
            </a:extLst>
          </p:cNvPr>
          <p:cNvSpPr txBox="1">
            <a:spLocks/>
          </p:cNvSpPr>
          <p:nvPr/>
        </p:nvSpPr>
        <p:spPr>
          <a:xfrm>
            <a:off x="118037" y="1034499"/>
            <a:ext cx="3027600" cy="80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Oswald"/>
              <a:buNone/>
              <a:defRPr sz="35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9pPr>
          </a:lstStyle>
          <a:p>
            <a:r>
              <a:rPr lang="en-US" dirty="0">
                <a:solidFill>
                  <a:schemeClr val="accent2"/>
                </a:solidFill>
              </a:rPr>
              <a:t>PRESENTED BY:</a:t>
            </a:r>
          </a:p>
        </p:txBody>
      </p:sp>
      <p:sp>
        <p:nvSpPr>
          <p:cNvPr id="4" name="Google Shape;183;p31">
            <a:extLst>
              <a:ext uri="{FF2B5EF4-FFF2-40B4-BE49-F238E27FC236}">
                <a16:creationId xmlns:a16="http://schemas.microsoft.com/office/drawing/2014/main" id="{72E6F398-F36D-54D1-C08F-05A236B1561C}"/>
              </a:ext>
            </a:extLst>
          </p:cNvPr>
          <p:cNvSpPr txBox="1">
            <a:spLocks/>
          </p:cNvSpPr>
          <p:nvPr/>
        </p:nvSpPr>
        <p:spPr>
          <a:xfrm>
            <a:off x="118037" y="1748336"/>
            <a:ext cx="2895338" cy="1487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Open Sans"/>
              <a:buNone/>
              <a:defRPr sz="16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9pPr>
          </a:lstStyle>
          <a:p>
            <a:pPr marL="0" indent="0" algn="l">
              <a:lnSpc>
                <a:spcPct val="115000"/>
              </a:lnSpc>
            </a:pPr>
            <a:r>
              <a:rPr lang="en-US" dirty="0"/>
              <a:t>Khaled Medhat Mahmoud Mohammed Sayed Awwad Mahmoud Morad Youssef Mohamed Magdy Mostafa Yomna Hussein Mohamed</a:t>
            </a:r>
          </a:p>
        </p:txBody>
      </p:sp>
    </p:spTree>
    <p:extLst>
      <p:ext uri="{BB962C8B-B14F-4D97-AF65-F5344CB8AC3E}">
        <p14:creationId xmlns:p14="http://schemas.microsoft.com/office/powerpoint/2010/main" val="3242475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86;p58">
            <a:extLst>
              <a:ext uri="{FF2B5EF4-FFF2-40B4-BE49-F238E27FC236}">
                <a16:creationId xmlns:a16="http://schemas.microsoft.com/office/drawing/2014/main" id="{755C040F-B199-0AE9-1B7B-D408EBD9DCD0}"/>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Model </a:t>
            </a:r>
            <a:r>
              <a:rPr lang="en-US" sz="3200" dirty="0">
                <a:solidFill>
                  <a:schemeClr val="accent2"/>
                </a:solidFill>
              </a:rPr>
              <a:t>Prediction</a:t>
            </a:r>
          </a:p>
        </p:txBody>
      </p:sp>
      <p:pic>
        <p:nvPicPr>
          <p:cNvPr id="2050" name="Picture 2">
            <a:extLst>
              <a:ext uri="{FF2B5EF4-FFF2-40B4-BE49-F238E27FC236}">
                <a16:creationId xmlns:a16="http://schemas.microsoft.com/office/drawing/2014/main" id="{48212112-E3CC-2A25-7E8C-AB8AA3B9C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4" y="696663"/>
            <a:ext cx="5207795" cy="41560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64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br>
              <a:rPr lang="en" dirty="0"/>
            </a:br>
            <a:r>
              <a:rPr lang="en" dirty="0">
                <a:solidFill>
                  <a:schemeClr val="accent2"/>
                </a:solidFill>
              </a:rPr>
              <a:t>RESULTS &amp; COMPARISONS</a:t>
            </a:r>
            <a:endParaRPr dirty="0">
              <a:solidFill>
                <a:schemeClr val="accent2"/>
              </a:solidFill>
            </a:endParaRPr>
          </a:p>
        </p:txBody>
      </p:sp>
    </p:spTree>
    <p:extLst>
      <p:ext uri="{BB962C8B-B14F-4D97-AF65-F5344CB8AC3E}">
        <p14:creationId xmlns:p14="http://schemas.microsoft.com/office/powerpoint/2010/main" val="10998535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732000" y="40998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RESULTS &amp; </a:t>
            </a:r>
            <a:r>
              <a:rPr lang="en" dirty="0"/>
              <a:t>COMPARISONS</a:t>
            </a:r>
            <a:endParaRPr dirty="0"/>
          </a:p>
        </p:txBody>
      </p:sp>
      <p:sp>
        <p:nvSpPr>
          <p:cNvPr id="213" name="Google Shape;213;p33"/>
          <p:cNvSpPr txBox="1">
            <a:spLocks noGrp="1"/>
          </p:cNvSpPr>
          <p:nvPr>
            <p:ph type="ctrTitle"/>
          </p:nvPr>
        </p:nvSpPr>
        <p:spPr>
          <a:xfrm>
            <a:off x="1670124" y="3951431"/>
            <a:ext cx="236098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Initial </a:t>
            </a:r>
            <a:r>
              <a:rPr lang="en-US" sz="2000" dirty="0">
                <a:solidFill>
                  <a:schemeClr val="bg1"/>
                </a:solidFill>
              </a:rPr>
              <a:t>Version</a:t>
            </a:r>
            <a:endParaRPr sz="2000" dirty="0">
              <a:solidFill>
                <a:schemeClr val="bg1"/>
              </a:solidFill>
            </a:endParaRPr>
          </a:p>
        </p:txBody>
      </p:sp>
      <p:sp>
        <p:nvSpPr>
          <p:cNvPr id="215" name="Google Shape;215;p33"/>
          <p:cNvSpPr txBox="1">
            <a:spLocks noGrp="1"/>
          </p:cNvSpPr>
          <p:nvPr>
            <p:ph type="ctrTitle" idx="2"/>
          </p:nvPr>
        </p:nvSpPr>
        <p:spPr>
          <a:xfrm>
            <a:off x="5628405"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Final</a:t>
            </a:r>
            <a:r>
              <a:rPr lang="en-US" sz="2000" dirty="0">
                <a:solidFill>
                  <a:schemeClr val="bg1"/>
                </a:solidFill>
              </a:rPr>
              <a:t> Version</a:t>
            </a:r>
            <a:endParaRPr sz="2000" dirty="0">
              <a:solidFill>
                <a:schemeClr val="bg1"/>
              </a:solidFill>
            </a:endParaRPr>
          </a:p>
        </p:txBody>
      </p:sp>
      <p:pic>
        <p:nvPicPr>
          <p:cNvPr id="219" name="Google Shape;219;p33"/>
          <p:cNvPicPr preferRelativeResize="0"/>
          <p:nvPr/>
        </p:nvPicPr>
        <p:blipFill rotWithShape="1">
          <a:blip r:embed="rId3">
            <a:alphaModFix/>
          </a:blip>
          <a:srcRect/>
          <a:stretch/>
        </p:blipFill>
        <p:spPr>
          <a:xfrm rot="55">
            <a:off x="5230121" y="1267287"/>
            <a:ext cx="2805084" cy="2608927"/>
          </a:xfrm>
          <a:prstGeom prst="rect">
            <a:avLst/>
          </a:prstGeom>
          <a:noFill/>
          <a:ln>
            <a:noFill/>
          </a:ln>
        </p:spPr>
      </p:pic>
      <p:pic>
        <p:nvPicPr>
          <p:cNvPr id="2" name="Google Shape;546;p49">
            <a:extLst>
              <a:ext uri="{FF2B5EF4-FFF2-40B4-BE49-F238E27FC236}">
                <a16:creationId xmlns:a16="http://schemas.microsoft.com/office/drawing/2014/main" id="{F4CD7245-1861-94AB-87DC-F378E73D8FDB}"/>
              </a:ext>
            </a:extLst>
          </p:cNvPr>
          <p:cNvPicPr preferRelativeResize="0"/>
          <p:nvPr/>
        </p:nvPicPr>
        <p:blipFill rotWithShape="1">
          <a:blip r:embed="rId4">
            <a:alphaModFix/>
          </a:blip>
          <a:srcRect t="9" b="19"/>
          <a:stretch/>
        </p:blipFill>
        <p:spPr>
          <a:xfrm>
            <a:off x="1542831" y="1189570"/>
            <a:ext cx="2807932" cy="2608972"/>
          </a:xfrm>
          <a:prstGeom prst="rect">
            <a:avLst/>
          </a:prstGeom>
          <a:noFill/>
          <a:ln>
            <a:noFill/>
          </a:ln>
        </p:spPr>
      </p:pic>
      <p:pic>
        <p:nvPicPr>
          <p:cNvPr id="3" name="Picture 2">
            <a:extLst>
              <a:ext uri="{FF2B5EF4-FFF2-40B4-BE49-F238E27FC236}">
                <a16:creationId xmlns:a16="http://schemas.microsoft.com/office/drawing/2014/main" id="{EBC350A1-CFC9-4F44-BB8B-E0F2EA3FD2D4}"/>
              </a:ext>
            </a:extLst>
          </p:cNvPr>
          <p:cNvPicPr>
            <a:picLocks noChangeAspect="1"/>
          </p:cNvPicPr>
          <p:nvPr/>
        </p:nvPicPr>
        <p:blipFill>
          <a:blip r:embed="rId5"/>
          <a:stretch>
            <a:fillRect/>
          </a:stretch>
        </p:blipFill>
        <p:spPr>
          <a:xfrm>
            <a:off x="2422168" y="1969427"/>
            <a:ext cx="1049258" cy="1049258"/>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C478A3D6-F148-4661-7728-BC7E6D59212E}"/>
              </a:ext>
            </a:extLst>
          </p:cNvPr>
          <p:cNvPicPr>
            <a:picLocks noChangeAspect="1"/>
          </p:cNvPicPr>
          <p:nvPr/>
        </p:nvPicPr>
        <p:blipFill>
          <a:blip r:embed="rId6"/>
          <a:stretch>
            <a:fillRect/>
          </a:stretch>
        </p:blipFill>
        <p:spPr>
          <a:xfrm>
            <a:off x="6265196" y="2126589"/>
            <a:ext cx="734934" cy="734934"/>
          </a:xfrm>
          <a:prstGeom prst="rect">
            <a:avLst/>
          </a:prstGeom>
        </p:spPr>
      </p:pic>
    </p:spTree>
    <p:extLst>
      <p:ext uri="{BB962C8B-B14F-4D97-AF65-F5344CB8AC3E}">
        <p14:creationId xmlns:p14="http://schemas.microsoft.com/office/powerpoint/2010/main" val="256971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500"/>
                                        <p:tgtEl>
                                          <p:spTgt spid="21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descr="Chart, line chart&#10;&#10;Description automatically generated">
            <a:extLst>
              <a:ext uri="{FF2B5EF4-FFF2-40B4-BE49-F238E27FC236}">
                <a16:creationId xmlns:a16="http://schemas.microsoft.com/office/drawing/2014/main" id="{BF6E28B0-CA76-BFF6-29F3-6A07593DAE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66" y="2329278"/>
            <a:ext cx="3898633" cy="2108231"/>
          </a:xfrm>
          <a:prstGeom prst="rect">
            <a:avLst/>
          </a:prstGeom>
          <a:noFill/>
          <a:ln>
            <a:noFill/>
          </a:ln>
        </p:spPr>
      </p:pic>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descr="Chart, line chart&#10;&#10;Description automatically generated">
            <a:extLst>
              <a:ext uri="{FF2B5EF4-FFF2-40B4-BE49-F238E27FC236}">
                <a16:creationId xmlns:a16="http://schemas.microsoft.com/office/drawing/2014/main" id="{AE9B3CCE-86CB-9131-8572-707BCF6791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3325" y="2329278"/>
            <a:ext cx="3962860" cy="2108231"/>
          </a:xfrm>
          <a:prstGeom prst="rect">
            <a:avLst/>
          </a:prstGeom>
          <a:noFill/>
          <a:ln>
            <a:noFill/>
          </a:ln>
        </p:spPr>
      </p:pic>
    </p:spTree>
    <p:extLst>
      <p:ext uri="{BB962C8B-B14F-4D97-AF65-F5344CB8AC3E}">
        <p14:creationId xmlns:p14="http://schemas.microsoft.com/office/powerpoint/2010/main" val="38728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73854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73854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descr="A picture containing chart&#10;&#10;Description automatically generated">
            <a:extLst>
              <a:ext uri="{FF2B5EF4-FFF2-40B4-BE49-F238E27FC236}">
                <a16:creationId xmlns:a16="http://schemas.microsoft.com/office/drawing/2014/main" id="{FBFCCB28-3984-6DF0-AE2D-35A8E81EE4E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248" y="2351883"/>
            <a:ext cx="3047038" cy="2364003"/>
          </a:xfrm>
          <a:prstGeom prst="rect">
            <a:avLst/>
          </a:prstGeom>
          <a:noFill/>
          <a:ln>
            <a:noFill/>
          </a:ln>
        </p:spPr>
      </p:pic>
      <p:pic>
        <p:nvPicPr>
          <p:cNvPr id="3" name="Picture 2" descr="Shape&#10;&#10;Description automatically generated">
            <a:extLst>
              <a:ext uri="{FF2B5EF4-FFF2-40B4-BE49-F238E27FC236}">
                <a16:creationId xmlns:a16="http://schemas.microsoft.com/office/drawing/2014/main" id="{E9F9796B-7CB9-8873-282F-C2C25C836E0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4529" y="2351883"/>
            <a:ext cx="3045342" cy="2364003"/>
          </a:xfrm>
          <a:prstGeom prst="rect">
            <a:avLst/>
          </a:prstGeom>
          <a:noFill/>
          <a:ln>
            <a:noFill/>
          </a:ln>
        </p:spPr>
      </p:pic>
    </p:spTree>
    <p:extLst>
      <p:ext uri="{BB962C8B-B14F-4D97-AF65-F5344CB8AC3E}">
        <p14:creationId xmlns:p14="http://schemas.microsoft.com/office/powerpoint/2010/main" val="493704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2731569" y="1380105"/>
            <a:ext cx="4237044" cy="3658093"/>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a:extLst>
              <a:ext uri="{FF2B5EF4-FFF2-40B4-BE49-F238E27FC236}">
                <a16:creationId xmlns:a16="http://schemas.microsoft.com/office/drawing/2014/main" id="{4454A31B-D948-29D2-255D-5299BD50959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20758" y="1529401"/>
            <a:ext cx="2883308" cy="3357256"/>
          </a:xfrm>
          <a:prstGeom prst="rect">
            <a:avLst/>
          </a:prstGeom>
          <a:noFill/>
          <a:ln>
            <a:noFill/>
          </a:ln>
        </p:spPr>
      </p:pic>
    </p:spTree>
    <p:extLst>
      <p:ext uri="{BB962C8B-B14F-4D97-AF65-F5344CB8AC3E}">
        <p14:creationId xmlns:p14="http://schemas.microsoft.com/office/powerpoint/2010/main" val="8769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descr="Chart, line chart&#10;&#10;Description automatically generated">
            <a:extLst>
              <a:ext uri="{FF2B5EF4-FFF2-40B4-BE49-F238E27FC236}">
                <a16:creationId xmlns:a16="http://schemas.microsoft.com/office/drawing/2014/main" id="{CBA3B99D-5B52-75AE-226A-8A9A72CA0557}"/>
              </a:ext>
            </a:extLst>
          </p:cNvPr>
          <p:cNvPicPr>
            <a:picLocks noChangeAspect="1"/>
          </p:cNvPicPr>
          <p:nvPr/>
        </p:nvPicPr>
        <p:blipFill rotWithShape="1">
          <a:blip r:embed="rId2">
            <a:extLst>
              <a:ext uri="{28A0092B-C50C-407E-A947-70E740481C1C}">
                <a14:useLocalDpi xmlns:a14="http://schemas.microsoft.com/office/drawing/2010/main" val="0"/>
              </a:ext>
            </a:extLst>
          </a:blip>
          <a:srcRect r="1672"/>
          <a:stretch/>
        </p:blipFill>
        <p:spPr bwMode="auto">
          <a:xfrm>
            <a:off x="316780" y="2353426"/>
            <a:ext cx="3798020" cy="2059935"/>
          </a:xfrm>
          <a:prstGeom prst="rect">
            <a:avLst/>
          </a:prstGeom>
          <a:noFill/>
          <a:ln>
            <a:noFill/>
          </a:ln>
          <a:extLst>
            <a:ext uri="{53640926-AAD7-44D8-BBD7-CCE9431645EC}">
              <a14:shadowObscured xmlns:a14="http://schemas.microsoft.com/office/drawing/2010/main"/>
            </a:ext>
          </a:extLst>
        </p:spPr>
      </p:pic>
      <p:pic>
        <p:nvPicPr>
          <p:cNvPr id="3" name="Picture 2" descr="Chart, line chart&#10;&#10;Description automatically generated">
            <a:extLst>
              <a:ext uri="{FF2B5EF4-FFF2-40B4-BE49-F238E27FC236}">
                <a16:creationId xmlns:a16="http://schemas.microsoft.com/office/drawing/2014/main" id="{007213BA-D76F-B4DC-FCB0-15A12E0404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296" y="2326801"/>
            <a:ext cx="3855367" cy="2052042"/>
          </a:xfrm>
          <a:prstGeom prst="rect">
            <a:avLst/>
          </a:prstGeom>
          <a:noFill/>
          <a:ln>
            <a:noFill/>
          </a:ln>
        </p:spPr>
      </p:pic>
    </p:spTree>
    <p:extLst>
      <p:ext uri="{BB962C8B-B14F-4D97-AF65-F5344CB8AC3E}">
        <p14:creationId xmlns:p14="http://schemas.microsoft.com/office/powerpoint/2010/main" val="1502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AE9B3CCE-86CB-9131-8572-707BCF679179}"/>
              </a:ext>
            </a:extLst>
          </p:cNvPr>
          <p:cNvPicPr>
            <a:picLocks noChangeAspect="1"/>
          </p:cNvPicPr>
          <p:nvPr/>
        </p:nvPicPr>
        <p:blipFill>
          <a:blip r:embed="rId2"/>
          <a:srcRect/>
          <a:stretch/>
        </p:blipFill>
        <p:spPr bwMode="auto">
          <a:xfrm>
            <a:off x="206566" y="2326801"/>
            <a:ext cx="3962860" cy="2087965"/>
          </a:xfrm>
          <a:prstGeom prst="rect">
            <a:avLst/>
          </a:prstGeom>
          <a:noFill/>
          <a:ln>
            <a:noFill/>
          </a:ln>
        </p:spPr>
      </p:pic>
      <p:pic>
        <p:nvPicPr>
          <p:cNvPr id="4" name="Picture 3" descr="Chart, line chart&#10;&#10;Description automatically generated">
            <a:extLst>
              <a:ext uri="{FF2B5EF4-FFF2-40B4-BE49-F238E27FC236}">
                <a16:creationId xmlns:a16="http://schemas.microsoft.com/office/drawing/2014/main" id="{73CB6A40-1FCB-B5E9-F807-1DB0EBD5B54D}"/>
              </a:ext>
            </a:extLst>
          </p:cNvPr>
          <p:cNvPicPr>
            <a:picLocks noChangeAspect="1"/>
          </p:cNvPicPr>
          <p:nvPr/>
        </p:nvPicPr>
        <p:blipFill>
          <a:blip r:embed="rId3"/>
          <a:stretch>
            <a:fillRect/>
          </a:stretch>
        </p:blipFill>
        <p:spPr>
          <a:xfrm>
            <a:off x="4683379" y="2275161"/>
            <a:ext cx="4175201" cy="2216465"/>
          </a:xfrm>
          <a:prstGeom prst="rect">
            <a:avLst/>
          </a:prstGeom>
        </p:spPr>
      </p:pic>
    </p:spTree>
    <p:extLst>
      <p:ext uri="{BB962C8B-B14F-4D97-AF65-F5344CB8AC3E}">
        <p14:creationId xmlns:p14="http://schemas.microsoft.com/office/powerpoint/2010/main" val="299584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2079521" y="1700427"/>
            <a:ext cx="5346291" cy="320064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descr="Chart&#10;&#10;Description automatically generated">
            <a:extLst>
              <a:ext uri="{FF2B5EF4-FFF2-40B4-BE49-F238E27FC236}">
                <a16:creationId xmlns:a16="http://schemas.microsoft.com/office/drawing/2014/main" id="{A90A6918-BE85-C6AC-CA28-2B474A23F1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7938" y="1719458"/>
            <a:ext cx="2015353" cy="1611476"/>
          </a:xfrm>
          <a:prstGeom prst="rect">
            <a:avLst/>
          </a:prstGeom>
          <a:noFill/>
          <a:ln>
            <a:noFill/>
          </a:ln>
        </p:spPr>
      </p:pic>
      <p:pic>
        <p:nvPicPr>
          <p:cNvPr id="9" name="Picture 8" descr="Chart&#10;&#10;Description automatically generated">
            <a:extLst>
              <a:ext uri="{FF2B5EF4-FFF2-40B4-BE49-F238E27FC236}">
                <a16:creationId xmlns:a16="http://schemas.microsoft.com/office/drawing/2014/main" id="{840FCCD0-40F8-A6EF-25CB-E7814F80F7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4683" y="1719459"/>
            <a:ext cx="2015353" cy="1611860"/>
          </a:xfrm>
          <a:prstGeom prst="rect">
            <a:avLst/>
          </a:prstGeom>
          <a:noFill/>
          <a:ln>
            <a:noFill/>
          </a:ln>
        </p:spPr>
      </p:pic>
      <p:pic>
        <p:nvPicPr>
          <p:cNvPr id="10" name="Picture 9" descr="Chart&#10;&#10;Description automatically generated">
            <a:extLst>
              <a:ext uri="{FF2B5EF4-FFF2-40B4-BE49-F238E27FC236}">
                <a16:creationId xmlns:a16="http://schemas.microsoft.com/office/drawing/2014/main" id="{530AFB19-5CE3-0414-BE2F-D280B179E6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40002" y="3330934"/>
            <a:ext cx="1963289" cy="1570138"/>
          </a:xfrm>
          <a:prstGeom prst="rect">
            <a:avLst/>
          </a:prstGeom>
          <a:noFill/>
          <a:ln>
            <a:noFill/>
          </a:ln>
        </p:spPr>
      </p:pic>
      <p:pic>
        <p:nvPicPr>
          <p:cNvPr id="13" name="Picture 12" descr="A picture containing text, first-aid kit, clipart&#10;&#10;Description automatically generated">
            <a:extLst>
              <a:ext uri="{FF2B5EF4-FFF2-40B4-BE49-F238E27FC236}">
                <a16:creationId xmlns:a16="http://schemas.microsoft.com/office/drawing/2014/main" id="{A7CDA133-B96E-2968-7A62-86B15431835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176746" y="3330934"/>
            <a:ext cx="1963290" cy="1570138"/>
          </a:xfrm>
          <a:prstGeom prst="rect">
            <a:avLst/>
          </a:prstGeom>
          <a:noFill/>
          <a:ln>
            <a:noFill/>
          </a:ln>
        </p:spPr>
      </p:pic>
    </p:spTree>
    <p:extLst>
      <p:ext uri="{BB962C8B-B14F-4D97-AF65-F5344CB8AC3E}">
        <p14:creationId xmlns:p14="http://schemas.microsoft.com/office/powerpoint/2010/main" val="404791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2027903" y="1397851"/>
            <a:ext cx="6637085" cy="365809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descr="Icon&#10;&#10;Description automatically generated">
            <a:extLst>
              <a:ext uri="{FF2B5EF4-FFF2-40B4-BE49-F238E27FC236}">
                <a16:creationId xmlns:a16="http://schemas.microsoft.com/office/drawing/2014/main" id="{CD0F7BFC-7C51-C13C-2619-C2295E13FC4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74645" y="1629555"/>
            <a:ext cx="5943600" cy="3194685"/>
          </a:xfrm>
          <a:prstGeom prst="rect">
            <a:avLst/>
          </a:prstGeom>
          <a:noFill/>
          <a:ln>
            <a:noFill/>
          </a:ln>
        </p:spPr>
      </p:pic>
    </p:spTree>
    <p:extLst>
      <p:ext uri="{BB962C8B-B14F-4D97-AF65-F5344CB8AC3E}">
        <p14:creationId xmlns:p14="http://schemas.microsoft.com/office/powerpoint/2010/main" val="259766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65" name="Google Shape;165;p30"/>
          <p:cNvSpPr txBox="1">
            <a:spLocks noGrp="1"/>
          </p:cNvSpPr>
          <p:nvPr>
            <p:ph type="title"/>
          </p:nvPr>
        </p:nvSpPr>
        <p:spPr>
          <a:xfrm>
            <a:off x="1073700" y="1438399"/>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0"/>
          <p:cNvSpPr txBox="1">
            <a:spLocks noGrp="1"/>
          </p:cNvSpPr>
          <p:nvPr>
            <p:ph type="ctrTitle" idx="5"/>
          </p:nvPr>
        </p:nvSpPr>
        <p:spPr>
          <a:xfrm>
            <a:off x="2106549" y="1493750"/>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68" name="Google Shape;168;p30"/>
          <p:cNvSpPr txBox="1">
            <a:spLocks noGrp="1"/>
          </p:cNvSpPr>
          <p:nvPr>
            <p:ph type="title" idx="2"/>
          </p:nvPr>
        </p:nvSpPr>
        <p:spPr>
          <a:xfrm>
            <a:off x="1073700" y="23934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169" name="Google Shape;169;p30"/>
          <p:cNvSpPr txBox="1">
            <a:spLocks noGrp="1"/>
          </p:cNvSpPr>
          <p:nvPr>
            <p:ph type="ctrTitle" idx="6"/>
          </p:nvPr>
        </p:nvSpPr>
        <p:spPr>
          <a:xfrm>
            <a:off x="2106549" y="24270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171" name="Google Shape;171;p30"/>
          <p:cNvSpPr txBox="1">
            <a:spLocks noGrp="1"/>
          </p:cNvSpPr>
          <p:nvPr>
            <p:ph type="title" idx="3"/>
          </p:nvPr>
        </p:nvSpPr>
        <p:spPr>
          <a:xfrm>
            <a:off x="7110300" y="1427799"/>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72" name="Google Shape;172;p30"/>
          <p:cNvSpPr txBox="1">
            <a:spLocks noGrp="1"/>
          </p:cNvSpPr>
          <p:nvPr>
            <p:ph type="ctrTitle" idx="8"/>
          </p:nvPr>
        </p:nvSpPr>
        <p:spPr>
          <a:xfrm>
            <a:off x="4785649" y="1476199"/>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RELATED WORK</a:t>
            </a:r>
            <a:endParaRPr dirty="0"/>
          </a:p>
        </p:txBody>
      </p:sp>
      <p:sp>
        <p:nvSpPr>
          <p:cNvPr id="174" name="Google Shape;174;p30"/>
          <p:cNvSpPr txBox="1">
            <a:spLocks noGrp="1"/>
          </p:cNvSpPr>
          <p:nvPr>
            <p:ph type="title" idx="4"/>
          </p:nvPr>
        </p:nvSpPr>
        <p:spPr>
          <a:xfrm>
            <a:off x="7037449" y="2389224"/>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5" name="Google Shape;175;p30"/>
          <p:cNvSpPr txBox="1">
            <a:spLocks noGrp="1"/>
          </p:cNvSpPr>
          <p:nvPr>
            <p:ph type="ctrTitle" idx="13"/>
          </p:nvPr>
        </p:nvSpPr>
        <p:spPr>
          <a:xfrm>
            <a:off x="4785649" y="2434454"/>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METHODOLOGY</a:t>
            </a:r>
            <a:endParaRPr dirty="0"/>
          </a:p>
        </p:txBody>
      </p:sp>
      <p:sp>
        <p:nvSpPr>
          <p:cNvPr id="10" name="Google Shape;174;p30">
            <a:extLst>
              <a:ext uri="{FF2B5EF4-FFF2-40B4-BE49-F238E27FC236}">
                <a16:creationId xmlns:a16="http://schemas.microsoft.com/office/drawing/2014/main" id="{7C6827BC-0DE5-8131-8BB8-F54A51304C8A}"/>
              </a:ext>
            </a:extLst>
          </p:cNvPr>
          <p:cNvSpPr txBox="1">
            <a:spLocks/>
          </p:cNvSpPr>
          <p:nvPr/>
        </p:nvSpPr>
        <p:spPr>
          <a:xfrm>
            <a:off x="1073700" y="3348405"/>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05</a:t>
            </a:r>
          </a:p>
        </p:txBody>
      </p:sp>
      <p:sp>
        <p:nvSpPr>
          <p:cNvPr id="11" name="Google Shape;169;p30">
            <a:extLst>
              <a:ext uri="{FF2B5EF4-FFF2-40B4-BE49-F238E27FC236}">
                <a16:creationId xmlns:a16="http://schemas.microsoft.com/office/drawing/2014/main" id="{CC13780B-E603-3065-FD87-E090272C90FB}"/>
              </a:ext>
            </a:extLst>
          </p:cNvPr>
          <p:cNvSpPr txBox="1">
            <a:spLocks/>
          </p:cNvSpPr>
          <p:nvPr/>
        </p:nvSpPr>
        <p:spPr>
          <a:xfrm>
            <a:off x="2033700" y="3561905"/>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RESULTS &amp; COMPARISONS</a:t>
            </a:r>
          </a:p>
        </p:txBody>
      </p:sp>
      <p:sp>
        <p:nvSpPr>
          <p:cNvPr id="12" name="Google Shape;174;p30">
            <a:extLst>
              <a:ext uri="{FF2B5EF4-FFF2-40B4-BE49-F238E27FC236}">
                <a16:creationId xmlns:a16="http://schemas.microsoft.com/office/drawing/2014/main" id="{A558FB07-0228-28F7-14D9-0D7EF60B3DC7}"/>
              </a:ext>
            </a:extLst>
          </p:cNvPr>
          <p:cNvSpPr txBox="1">
            <a:spLocks/>
          </p:cNvSpPr>
          <p:nvPr/>
        </p:nvSpPr>
        <p:spPr>
          <a:xfrm>
            <a:off x="7110300" y="3340049"/>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06</a:t>
            </a:r>
          </a:p>
        </p:txBody>
      </p:sp>
      <p:sp>
        <p:nvSpPr>
          <p:cNvPr id="13" name="Google Shape;175;p30">
            <a:extLst>
              <a:ext uri="{FF2B5EF4-FFF2-40B4-BE49-F238E27FC236}">
                <a16:creationId xmlns:a16="http://schemas.microsoft.com/office/drawing/2014/main" id="{A508822C-A321-F468-25E9-F1E97BAA34E6}"/>
              </a:ext>
            </a:extLst>
          </p:cNvPr>
          <p:cNvSpPr txBox="1">
            <a:spLocks/>
          </p:cNvSpPr>
          <p:nvPr/>
        </p:nvSpPr>
        <p:spPr>
          <a:xfrm>
            <a:off x="4858500" y="3377849"/>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WEB APPLICATION</a:t>
            </a:r>
          </a:p>
        </p:txBody>
      </p:sp>
      <p:sp>
        <p:nvSpPr>
          <p:cNvPr id="14" name="Google Shape;174;p30">
            <a:extLst>
              <a:ext uri="{FF2B5EF4-FFF2-40B4-BE49-F238E27FC236}">
                <a16:creationId xmlns:a16="http://schemas.microsoft.com/office/drawing/2014/main" id="{86C169AA-B06D-D53E-1694-8BE3EA382419}"/>
              </a:ext>
            </a:extLst>
          </p:cNvPr>
          <p:cNvSpPr txBox="1">
            <a:spLocks/>
          </p:cNvSpPr>
          <p:nvPr/>
        </p:nvSpPr>
        <p:spPr>
          <a:xfrm>
            <a:off x="3452547" y="4223830"/>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07</a:t>
            </a:r>
          </a:p>
        </p:txBody>
      </p:sp>
      <p:sp>
        <p:nvSpPr>
          <p:cNvPr id="15" name="Google Shape;169;p30">
            <a:extLst>
              <a:ext uri="{FF2B5EF4-FFF2-40B4-BE49-F238E27FC236}">
                <a16:creationId xmlns:a16="http://schemas.microsoft.com/office/drawing/2014/main" id="{194CA92C-23A5-48CF-92A1-9B5A14E6DDEB}"/>
              </a:ext>
            </a:extLst>
          </p:cNvPr>
          <p:cNvSpPr txBox="1">
            <a:spLocks/>
          </p:cNvSpPr>
          <p:nvPr/>
        </p:nvSpPr>
        <p:spPr>
          <a:xfrm>
            <a:off x="4358349" y="4261630"/>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CONCLUSION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71"/>
                                        </p:tgtEl>
                                        <p:attrNameLst>
                                          <p:attrName>style.visibility</p:attrName>
                                        </p:attrNameLst>
                                      </p:cBhvr>
                                      <p:to>
                                        <p:strVal val="visible"/>
                                      </p:to>
                                    </p:set>
                                    <p:animEffect transition="in" filter="fade">
                                      <p:cBhvr>
                                        <p:cTn id="14" dur="500"/>
                                        <p:tgtEl>
                                          <p:spTgt spid="17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8"/>
                                        </p:tgtEl>
                                        <p:attrNameLst>
                                          <p:attrName>style.visibility</p:attrName>
                                        </p:attrNameLst>
                                      </p:cBhvr>
                                      <p:to>
                                        <p:strVal val="visible"/>
                                      </p:to>
                                    </p:set>
                                    <p:animEffect transition="in" filter="fade">
                                      <p:cBhvr>
                                        <p:cTn id="21" dur="500"/>
                                        <p:tgtEl>
                                          <p:spTgt spid="16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69"/>
                                        </p:tgtEl>
                                        <p:attrNameLst>
                                          <p:attrName>style.visibility</p:attrName>
                                        </p:attrNameLst>
                                      </p:cBhvr>
                                      <p:to>
                                        <p:strVal val="visible"/>
                                      </p:to>
                                    </p:set>
                                    <p:animEffect transition="in" filter="fade">
                                      <p:cBhvr>
                                        <p:cTn id="24" dur="500"/>
                                        <p:tgtEl>
                                          <p:spTgt spid="169"/>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74"/>
                                        </p:tgtEl>
                                        <p:attrNameLst>
                                          <p:attrName>style.visibility</p:attrName>
                                        </p:attrNameLst>
                                      </p:cBhvr>
                                      <p:to>
                                        <p:strVal val="visible"/>
                                      </p:to>
                                    </p:set>
                                    <p:animEffect transition="in" filter="fade">
                                      <p:cBhvr>
                                        <p:cTn id="28" dur="500"/>
                                        <p:tgtEl>
                                          <p:spTgt spid="17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P spid="168" grpId="0"/>
      <p:bldP spid="169" grpId="0"/>
      <p:bldP spid="171" grpId="0"/>
      <p:bldP spid="172" grpId="0"/>
      <p:bldP spid="174" grpId="0"/>
      <p:bldP spid="175" grpId="0"/>
      <p:bldP spid="10" grpId="0"/>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COMPARISON</a:t>
            </a:r>
            <a:endParaRPr dirty="0"/>
          </a:p>
        </p:txBody>
      </p:sp>
      <p:graphicFrame>
        <p:nvGraphicFramePr>
          <p:cNvPr id="242" name="Google Shape;242;p35"/>
          <p:cNvGraphicFramePr/>
          <p:nvPr>
            <p:extLst>
              <p:ext uri="{D42A27DB-BD31-4B8C-83A1-F6EECF244321}">
                <p14:modId xmlns:p14="http://schemas.microsoft.com/office/powerpoint/2010/main" val="2926890255"/>
              </p:ext>
            </p:extLst>
          </p:nvPr>
        </p:nvGraphicFramePr>
        <p:xfrm>
          <a:off x="573772" y="1560676"/>
          <a:ext cx="8167756" cy="2977375"/>
        </p:xfrm>
        <a:graphic>
          <a:graphicData uri="http://schemas.openxmlformats.org/drawingml/2006/table">
            <a:tbl>
              <a:tblPr>
                <a:noFill/>
                <a:tableStyleId>{B6DE70B8-3557-44D6-A24E-7868A02BA4B4}</a:tableStyleId>
              </a:tblPr>
              <a:tblGrid>
                <a:gridCol w="1348421">
                  <a:extLst>
                    <a:ext uri="{9D8B030D-6E8A-4147-A177-3AD203B41FA5}">
                      <a16:colId xmlns:a16="http://schemas.microsoft.com/office/drawing/2014/main" val="20000"/>
                    </a:ext>
                  </a:extLst>
                </a:gridCol>
                <a:gridCol w="896230">
                  <a:extLst>
                    <a:ext uri="{9D8B030D-6E8A-4147-A177-3AD203B41FA5}">
                      <a16:colId xmlns:a16="http://schemas.microsoft.com/office/drawing/2014/main" val="1991835339"/>
                    </a:ext>
                  </a:extLst>
                </a:gridCol>
                <a:gridCol w="1232083">
                  <a:extLst>
                    <a:ext uri="{9D8B030D-6E8A-4147-A177-3AD203B41FA5}">
                      <a16:colId xmlns:a16="http://schemas.microsoft.com/office/drawing/2014/main" val="1354486085"/>
                    </a:ext>
                  </a:extLst>
                </a:gridCol>
                <a:gridCol w="971550">
                  <a:extLst>
                    <a:ext uri="{9D8B030D-6E8A-4147-A177-3AD203B41FA5}">
                      <a16:colId xmlns:a16="http://schemas.microsoft.com/office/drawing/2014/main" val="2935707041"/>
                    </a:ext>
                  </a:extLst>
                </a:gridCol>
                <a:gridCol w="1293019">
                  <a:extLst>
                    <a:ext uri="{9D8B030D-6E8A-4147-A177-3AD203B41FA5}">
                      <a16:colId xmlns:a16="http://schemas.microsoft.com/office/drawing/2014/main" val="20001"/>
                    </a:ext>
                  </a:extLst>
                </a:gridCol>
                <a:gridCol w="1314450">
                  <a:extLst>
                    <a:ext uri="{9D8B030D-6E8A-4147-A177-3AD203B41FA5}">
                      <a16:colId xmlns:a16="http://schemas.microsoft.com/office/drawing/2014/main" val="20002"/>
                    </a:ext>
                  </a:extLst>
                </a:gridCol>
                <a:gridCol w="1112003">
                  <a:extLst>
                    <a:ext uri="{9D8B030D-6E8A-4147-A177-3AD203B41FA5}">
                      <a16:colId xmlns:a16="http://schemas.microsoft.com/office/drawing/2014/main" val="20003"/>
                    </a:ext>
                  </a:extLst>
                </a:gridCol>
              </a:tblGrid>
              <a:tr h="595475">
                <a:tc>
                  <a:txBody>
                    <a:bodyPr/>
                    <a:lstStyle/>
                    <a:p>
                      <a:pPr marL="0" marR="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 </a:t>
                      </a:r>
                    </a:p>
                  </a:txBody>
                  <a:tcPr marL="68580" marR="68580" marT="0" marB="0">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Italian SL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Portuguese SL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British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Indian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American SL</a:t>
                      </a:r>
                    </a:p>
                  </a:txBody>
                  <a:tcPr marL="68580" marR="68580" marT="0" marB="0" anchor="ctr">
                    <a:lnL w="28575" cap="flat" cmpd="sng" algn="ctr">
                      <a:solidFill>
                        <a:schemeClr val="tx1"/>
                      </a:solidFill>
                      <a:prstDash val="solid"/>
                      <a:round/>
                      <a:headEnd type="none" w="med" len="med"/>
                      <a:tailEnd type="none" w="med" len="med"/>
                    </a:lnL>
                    <a:lnR w="28575" cap="flat" cmpd="sng">
                      <a:solidFill>
                        <a:schemeClr val="accent2"/>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Our project</a:t>
                      </a:r>
                    </a:p>
                  </a:txBody>
                  <a:tcPr marL="68580" marR="68580" marT="0" marB="0" anchor="ctr">
                    <a:lnL w="28575" cap="flat" cmpd="sng">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0"/>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Model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Haar cascade classifier</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K-NN and 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1"/>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size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11,008</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4668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13,066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5250</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7900</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900</a:t>
                      </a:r>
                    </a:p>
                  </a:txBody>
                  <a:tcPr marL="68580" marR="68580" marT="0" marB="0" anchor="ctr">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10002"/>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type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lgn="ctr">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lgn="ctr">
                      <a:solidFill>
                        <a:schemeClr val="accent2"/>
                      </a:solidFill>
                      <a:prstDash val="solid"/>
                      <a:round/>
                      <a:headEnd type="none" w="sm" len="sm"/>
                      <a:tailEnd type="none" w="sm" len="sm"/>
                    </a:lnB>
                  </a:tcPr>
                </a:tc>
                <a:extLst>
                  <a:ext uri="{0D108BD9-81ED-4DB2-BD59-A6C34878D82A}">
                    <a16:rowId xmlns:a16="http://schemas.microsoft.com/office/drawing/2014/main" val="10003"/>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Accuracy</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92.68%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98.7%</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sm" len="sm"/>
                      <a:tailEnd type="none" w="sm" len="sm"/>
                    </a:lnR>
                    <a:lnT w="28575" cap="flat" cmpd="sng" algn="ctr">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96%</a:t>
                      </a:r>
                    </a:p>
                  </a:txBody>
                  <a:tcPr marL="68580" marR="68580" marT="0" marB="0" anchor="ctr">
                    <a:lnL w="28575" cap="flat" cmpd="sng" algn="ctr">
                      <a:solidFill>
                        <a:schemeClr val="accent2"/>
                      </a:solidFill>
                      <a:prstDash val="solid"/>
                      <a:round/>
                      <a:headEnd type="none" w="sm" len="sm"/>
                      <a:tailEnd type="none" w="sm" len="sm"/>
                    </a:lnL>
                    <a:lnR w="28575" cap="flat" cmpd="sng">
                      <a:solidFill>
                        <a:schemeClr val="accent2"/>
                      </a:solidFill>
                      <a:prstDash val="solid"/>
                      <a:round/>
                      <a:headEnd type="none" w="sm" len="sm"/>
                      <a:tailEnd type="none" w="sm" len="sm"/>
                    </a:lnR>
                    <a:lnT w="28575" cap="flat" cmpd="sng" algn="ctr">
                      <a:solidFill>
                        <a:schemeClr val="accent2"/>
                      </a:solidFill>
                      <a:prstDash val="solid"/>
                      <a:round/>
                      <a:headEnd type="none" w="sm" len="sm"/>
                      <a:tailEnd type="none" w="sm" len="sm"/>
                    </a:lnT>
                    <a:lnB w="28575" cap="flat" cmpd="sng">
                      <a:solidFill>
                        <a:schemeClr val="accent2"/>
                      </a:solidFill>
                      <a:prstDash val="solid"/>
                      <a:round/>
                      <a:headEnd type="none" w="sm" len="sm"/>
                      <a:tailEnd type="none" w="sm" len="sm"/>
                    </a:lnB>
                  </a:tcPr>
                </a:tc>
                <a:extLst>
                  <a:ext uri="{0D108BD9-81ED-4DB2-BD59-A6C34878D82A}">
                    <a16:rowId xmlns:a16="http://schemas.microsoft.com/office/drawing/2014/main" val="4153892432"/>
                  </a:ext>
                </a:extLst>
              </a:tr>
            </a:tbl>
          </a:graphicData>
        </a:graphic>
      </p:graphicFrame>
    </p:spTree>
    <p:extLst>
      <p:ext uri="{BB962C8B-B14F-4D97-AF65-F5344CB8AC3E}">
        <p14:creationId xmlns:p14="http://schemas.microsoft.com/office/powerpoint/2010/main" val="3986078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62699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br>
              <a:rPr lang="en" dirty="0"/>
            </a:br>
            <a:r>
              <a:rPr lang="en" dirty="0">
                <a:solidFill>
                  <a:schemeClr val="accent2"/>
                </a:solidFill>
              </a:rPr>
              <a:t>WEB APPLICATION</a:t>
            </a:r>
            <a:endParaRPr dirty="0">
              <a:solidFill>
                <a:schemeClr val="accent2"/>
              </a:solidFill>
            </a:endParaRPr>
          </a:p>
        </p:txBody>
      </p:sp>
    </p:spTree>
    <p:extLst>
      <p:ext uri="{BB962C8B-B14F-4D97-AF65-F5344CB8AC3E}">
        <p14:creationId xmlns:p14="http://schemas.microsoft.com/office/powerpoint/2010/main" val="202921557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550;p49">
            <a:extLst>
              <a:ext uri="{FF2B5EF4-FFF2-40B4-BE49-F238E27FC236}">
                <a16:creationId xmlns:a16="http://schemas.microsoft.com/office/drawing/2014/main" id="{B0853675-DE22-7004-0D18-D03E98EC6EB6}"/>
              </a:ext>
            </a:extLst>
          </p:cNvPr>
          <p:cNvPicPr preferRelativeResize="0"/>
          <p:nvPr/>
        </p:nvPicPr>
        <p:blipFill rotWithShape="1">
          <a:blip r:embed="rId2">
            <a:alphaModFix/>
          </a:blip>
          <a:srcRect t="39" b="29"/>
          <a:stretch/>
        </p:blipFill>
        <p:spPr>
          <a:xfrm rot="1509492" flipH="1">
            <a:off x="435183" y="2981734"/>
            <a:ext cx="3193213" cy="2880163"/>
          </a:xfrm>
          <a:prstGeom prst="rect">
            <a:avLst/>
          </a:prstGeom>
          <a:noFill/>
          <a:ln>
            <a:noFill/>
          </a:ln>
        </p:spPr>
      </p:pic>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32000" y="43714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WEB </a:t>
            </a:r>
            <a:r>
              <a:rPr lang="en" dirty="0">
                <a:solidFill>
                  <a:schemeClr val="accent2"/>
                </a:solidFill>
              </a:rPr>
              <a:t>APPLICATION</a:t>
            </a:r>
            <a:endParaRPr dirty="0">
              <a:solidFill>
                <a:schemeClr val="accent2"/>
              </a:solidFill>
            </a:endParaRPr>
          </a:p>
        </p:txBody>
      </p:sp>
      <p:sp>
        <p:nvSpPr>
          <p:cNvPr id="10" name="Google Shape;799;p58">
            <a:extLst>
              <a:ext uri="{FF2B5EF4-FFF2-40B4-BE49-F238E27FC236}">
                <a16:creationId xmlns:a16="http://schemas.microsoft.com/office/drawing/2014/main" id="{CC313CCE-C930-BAB1-9991-D08C74889DD5}"/>
              </a:ext>
            </a:extLst>
          </p:cNvPr>
          <p:cNvSpPr/>
          <p:nvPr/>
        </p:nvSpPr>
        <p:spPr>
          <a:xfrm>
            <a:off x="884904" y="2113937"/>
            <a:ext cx="2971799" cy="173293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descr="Text&#10;&#10;Description automatically generated">
            <a:extLst>
              <a:ext uri="{FF2B5EF4-FFF2-40B4-BE49-F238E27FC236}">
                <a16:creationId xmlns:a16="http://schemas.microsoft.com/office/drawing/2014/main" id="{372FF2EA-DCE6-BC2B-462E-F73723C75FE4}"/>
              </a:ext>
            </a:extLst>
          </p:cNvPr>
          <p:cNvPicPr>
            <a:picLocks noChangeAspect="1"/>
          </p:cNvPicPr>
          <p:nvPr/>
        </p:nvPicPr>
        <p:blipFill>
          <a:blip r:embed="rId3"/>
          <a:stretch>
            <a:fillRect/>
          </a:stretch>
        </p:blipFill>
        <p:spPr>
          <a:xfrm>
            <a:off x="996438" y="2213642"/>
            <a:ext cx="2844167" cy="1590915"/>
          </a:xfrm>
          <a:prstGeom prst="rect">
            <a:avLst/>
          </a:prstGeom>
        </p:spPr>
      </p:pic>
      <p:sp>
        <p:nvSpPr>
          <p:cNvPr id="14" name="Google Shape;799;p58">
            <a:extLst>
              <a:ext uri="{FF2B5EF4-FFF2-40B4-BE49-F238E27FC236}">
                <a16:creationId xmlns:a16="http://schemas.microsoft.com/office/drawing/2014/main" id="{93568C22-594F-D6A7-EBBC-A67341E5681A}"/>
              </a:ext>
            </a:extLst>
          </p:cNvPr>
          <p:cNvSpPr/>
          <p:nvPr/>
        </p:nvSpPr>
        <p:spPr>
          <a:xfrm>
            <a:off x="5921476" y="1563329"/>
            <a:ext cx="1740311" cy="173293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Picture 12" descr="Logo, company name&#10;&#10;Description automatically generated">
            <a:extLst>
              <a:ext uri="{FF2B5EF4-FFF2-40B4-BE49-F238E27FC236}">
                <a16:creationId xmlns:a16="http://schemas.microsoft.com/office/drawing/2014/main" id="{5D05604C-0FC3-A687-0B36-39E97ED28C1B}"/>
              </a:ext>
            </a:extLst>
          </p:cNvPr>
          <p:cNvPicPr>
            <a:picLocks noChangeAspect="1"/>
          </p:cNvPicPr>
          <p:nvPr/>
        </p:nvPicPr>
        <p:blipFill>
          <a:blip r:embed="rId4"/>
          <a:stretch>
            <a:fillRect/>
          </a:stretch>
        </p:blipFill>
        <p:spPr>
          <a:xfrm>
            <a:off x="6014158" y="1646904"/>
            <a:ext cx="1591333" cy="1591333"/>
          </a:xfrm>
          <a:prstGeom prst="rect">
            <a:avLst/>
          </a:prstGeom>
        </p:spPr>
      </p:pic>
      <p:sp>
        <p:nvSpPr>
          <p:cNvPr id="17" name="Google Shape;799;p58">
            <a:extLst>
              <a:ext uri="{FF2B5EF4-FFF2-40B4-BE49-F238E27FC236}">
                <a16:creationId xmlns:a16="http://schemas.microsoft.com/office/drawing/2014/main" id="{0911AD55-A3BC-3EBC-A4C4-944AE7C5AE98}"/>
              </a:ext>
            </a:extLst>
          </p:cNvPr>
          <p:cNvSpPr/>
          <p:nvPr/>
        </p:nvSpPr>
        <p:spPr>
          <a:xfrm>
            <a:off x="5552769" y="3379839"/>
            <a:ext cx="2529348" cy="1649361"/>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 name="Picture 15" descr="A picture containing text, first-aid kit, clipart, sign&#10;&#10;Description automatically generated">
            <a:extLst>
              <a:ext uri="{FF2B5EF4-FFF2-40B4-BE49-F238E27FC236}">
                <a16:creationId xmlns:a16="http://schemas.microsoft.com/office/drawing/2014/main" id="{B7B3731C-4855-2E0A-FAA2-904DF124D7D3}"/>
              </a:ext>
            </a:extLst>
          </p:cNvPr>
          <p:cNvPicPr>
            <a:picLocks noChangeAspect="1"/>
          </p:cNvPicPr>
          <p:nvPr/>
        </p:nvPicPr>
        <p:blipFill>
          <a:blip r:embed="rId5"/>
          <a:stretch>
            <a:fillRect/>
          </a:stretch>
        </p:blipFill>
        <p:spPr>
          <a:xfrm>
            <a:off x="5642198" y="3443309"/>
            <a:ext cx="2335249" cy="1504335"/>
          </a:xfrm>
          <a:prstGeom prst="rect">
            <a:avLst/>
          </a:prstGeom>
        </p:spPr>
      </p:pic>
      <p:pic>
        <p:nvPicPr>
          <p:cNvPr id="19" name="Picture 18" descr="Logo&#10;&#10;Description automatically generated">
            <a:extLst>
              <a:ext uri="{FF2B5EF4-FFF2-40B4-BE49-F238E27FC236}">
                <a16:creationId xmlns:a16="http://schemas.microsoft.com/office/drawing/2014/main" id="{75E73240-B232-62F8-5014-C4C20A83EDF3}"/>
              </a:ext>
            </a:extLst>
          </p:cNvPr>
          <p:cNvPicPr>
            <a:picLocks noChangeAspect="1"/>
          </p:cNvPicPr>
          <p:nvPr/>
        </p:nvPicPr>
        <p:blipFill>
          <a:blip r:embed="rId6"/>
          <a:stretch>
            <a:fillRect/>
          </a:stretch>
        </p:blipFill>
        <p:spPr>
          <a:xfrm>
            <a:off x="4178258" y="2374178"/>
            <a:ext cx="1269841" cy="1269841"/>
          </a:xfrm>
          <a:prstGeom prst="rect">
            <a:avLst/>
          </a:prstGeom>
        </p:spPr>
      </p:pic>
    </p:spTree>
    <p:extLst>
      <p:ext uri="{BB962C8B-B14F-4D97-AF65-F5344CB8AC3E}">
        <p14:creationId xmlns:p14="http://schemas.microsoft.com/office/powerpoint/2010/main" val="13775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st video">
            <a:hlinkClick r:id="" action="ppaction://media"/>
            <a:extLst>
              <a:ext uri="{FF2B5EF4-FFF2-40B4-BE49-F238E27FC236}">
                <a16:creationId xmlns:a16="http://schemas.microsoft.com/office/drawing/2014/main" id="{6830BE75-F72D-CBD3-A46D-4640A5985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28625"/>
            <a:ext cx="9144000" cy="4286250"/>
          </a:xfrm>
          <a:prstGeom prst="rect">
            <a:avLst/>
          </a:prstGeom>
        </p:spPr>
      </p:pic>
    </p:spTree>
    <p:extLst>
      <p:ext uri="{BB962C8B-B14F-4D97-AF65-F5344CB8AC3E}">
        <p14:creationId xmlns:p14="http://schemas.microsoft.com/office/powerpoint/2010/main" val="32191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t="9" b="19"/>
          <a:stretch/>
        </p:blipFill>
        <p:spPr>
          <a:xfrm rot="8100052">
            <a:off x="3796547" y="1378613"/>
            <a:ext cx="1668029" cy="1815379"/>
          </a:xfrm>
          <a:prstGeom prst="rect">
            <a:avLst/>
          </a:prstGeom>
          <a:noFill/>
          <a:ln>
            <a:noFill/>
          </a:ln>
        </p:spPr>
      </p:pic>
      <p:pic>
        <p:nvPicPr>
          <p:cNvPr id="211" name="Google Shape;211;p33"/>
          <p:cNvPicPr preferRelativeResize="0"/>
          <p:nvPr/>
        </p:nvPicPr>
        <p:blipFill rotWithShape="1">
          <a:blip r:embed="rId3">
            <a:alphaModFix/>
          </a:blip>
          <a:srcRect t="9" b="19"/>
          <a:stretch/>
        </p:blipFill>
        <p:spPr>
          <a:xfrm rot="10799945" flipH="1">
            <a:off x="6638836" y="1378618"/>
            <a:ext cx="1668025" cy="1815373"/>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APPLICATION FUTURE </a:t>
            </a:r>
            <a:r>
              <a:rPr lang="en" dirty="0">
                <a:solidFill>
                  <a:schemeClr val="accent2"/>
                </a:solidFill>
              </a:rPr>
              <a:t>SCALABILITY</a:t>
            </a:r>
            <a:endParaRPr dirty="0">
              <a:solidFill>
                <a:schemeClr val="accent2"/>
              </a:solidFill>
            </a:endParaRPr>
          </a:p>
        </p:txBody>
      </p:sp>
      <p:sp>
        <p:nvSpPr>
          <p:cNvPr id="213" name="Google Shape;213;p33"/>
          <p:cNvSpPr txBox="1">
            <a:spLocks noGrp="1"/>
          </p:cNvSpPr>
          <p:nvPr>
            <p:ph type="ctrTitle"/>
          </p:nvPr>
        </p:nvSpPr>
        <p:spPr>
          <a:xfrm>
            <a:off x="720002" y="3276803"/>
            <a:ext cx="1902300" cy="108353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Real-time video </a:t>
            </a:r>
            <a:r>
              <a:rPr lang="en" dirty="0">
                <a:solidFill>
                  <a:schemeClr val="bg1"/>
                </a:solidFill>
              </a:rPr>
              <a:t>communication service</a:t>
            </a:r>
            <a:endParaRPr dirty="0">
              <a:solidFill>
                <a:schemeClr val="bg1"/>
              </a:solidFill>
            </a:endParaRPr>
          </a:p>
        </p:txBody>
      </p:sp>
      <p:sp>
        <p:nvSpPr>
          <p:cNvPr id="215" name="Google Shape;215;p33"/>
          <p:cNvSpPr txBox="1">
            <a:spLocks noGrp="1"/>
          </p:cNvSpPr>
          <p:nvPr>
            <p:ph type="ctrTitle" idx="2"/>
          </p:nvPr>
        </p:nvSpPr>
        <p:spPr>
          <a:xfrm>
            <a:off x="3718927" y="3448531"/>
            <a:ext cx="2051277" cy="626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solidFill>
                  <a:schemeClr val="bg1"/>
                </a:solidFill>
              </a:rPr>
              <a:t>Supports</a:t>
            </a:r>
            <a:r>
              <a:rPr lang="en" dirty="0"/>
              <a:t> multiple languages</a:t>
            </a:r>
            <a:endParaRPr dirty="0"/>
          </a:p>
        </p:txBody>
      </p:sp>
      <p:sp>
        <p:nvSpPr>
          <p:cNvPr id="217" name="Google Shape;217;p33"/>
          <p:cNvSpPr txBox="1">
            <a:spLocks noGrp="1"/>
          </p:cNvSpPr>
          <p:nvPr>
            <p:ph type="ctrTitle" idx="4"/>
          </p:nvPr>
        </p:nvSpPr>
        <p:spPr>
          <a:xfrm>
            <a:off x="6521698" y="3448531"/>
            <a:ext cx="2007500" cy="647596"/>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Speech </a:t>
            </a:r>
            <a:r>
              <a:rPr lang="en" dirty="0">
                <a:solidFill>
                  <a:schemeClr val="bg1"/>
                </a:solidFill>
              </a:rPr>
              <a:t>to text </a:t>
            </a:r>
            <a:r>
              <a:rPr lang="en" dirty="0"/>
              <a:t>converter </a:t>
            </a:r>
            <a:endParaRPr dirty="0"/>
          </a:p>
        </p:txBody>
      </p:sp>
      <p:pic>
        <p:nvPicPr>
          <p:cNvPr id="219" name="Google Shape;219;p33"/>
          <p:cNvPicPr preferRelativeResize="0"/>
          <p:nvPr/>
        </p:nvPicPr>
        <p:blipFill rotWithShape="1">
          <a:blip r:embed="rId4">
            <a:alphaModFix/>
          </a:blip>
          <a:srcRect/>
          <a:stretch/>
        </p:blipFill>
        <p:spPr>
          <a:xfrm rot="55">
            <a:off x="829674" y="1378614"/>
            <a:ext cx="1668025" cy="1815378"/>
          </a:xfrm>
          <a:prstGeom prst="rect">
            <a:avLst/>
          </a:prstGeom>
          <a:noFill/>
          <a:ln>
            <a:noFill/>
          </a:ln>
        </p:spPr>
      </p:pic>
      <p:pic>
        <p:nvPicPr>
          <p:cNvPr id="11" name="Picture 10" descr="Icon&#10;&#10;Description automatically generated">
            <a:extLst>
              <a:ext uri="{FF2B5EF4-FFF2-40B4-BE49-F238E27FC236}">
                <a16:creationId xmlns:a16="http://schemas.microsoft.com/office/drawing/2014/main" id="{53DE8EEB-0049-B213-D0F4-00D9D1D2F886}"/>
              </a:ext>
            </a:extLst>
          </p:cNvPr>
          <p:cNvPicPr>
            <a:picLocks noChangeAspect="1"/>
          </p:cNvPicPr>
          <p:nvPr/>
        </p:nvPicPr>
        <p:blipFill>
          <a:blip r:embed="rId5"/>
          <a:stretch>
            <a:fillRect/>
          </a:stretch>
        </p:blipFill>
        <p:spPr>
          <a:xfrm>
            <a:off x="1242128" y="1884349"/>
            <a:ext cx="843116" cy="843116"/>
          </a:xfrm>
          <a:prstGeom prst="rect">
            <a:avLst/>
          </a:prstGeom>
        </p:spPr>
      </p:pic>
      <p:pic>
        <p:nvPicPr>
          <p:cNvPr id="13" name="Picture 12" descr="Icon&#10;&#10;Description automatically generated">
            <a:extLst>
              <a:ext uri="{FF2B5EF4-FFF2-40B4-BE49-F238E27FC236}">
                <a16:creationId xmlns:a16="http://schemas.microsoft.com/office/drawing/2014/main" id="{5661C926-4EDA-382C-9388-0CA5A8D4F8DF}"/>
              </a:ext>
            </a:extLst>
          </p:cNvPr>
          <p:cNvPicPr>
            <a:picLocks noChangeAspect="1"/>
          </p:cNvPicPr>
          <p:nvPr/>
        </p:nvPicPr>
        <p:blipFill>
          <a:blip r:embed="rId6"/>
          <a:stretch>
            <a:fillRect/>
          </a:stretch>
        </p:blipFill>
        <p:spPr>
          <a:xfrm>
            <a:off x="7132814" y="1913273"/>
            <a:ext cx="785268" cy="785268"/>
          </a:xfrm>
          <a:prstGeom prst="rect">
            <a:avLst/>
          </a:prstGeom>
        </p:spPr>
      </p:pic>
      <p:pic>
        <p:nvPicPr>
          <p:cNvPr id="15" name="Picture 14" descr="Icon&#10;&#10;Description automatically generated with medium confidence">
            <a:extLst>
              <a:ext uri="{FF2B5EF4-FFF2-40B4-BE49-F238E27FC236}">
                <a16:creationId xmlns:a16="http://schemas.microsoft.com/office/drawing/2014/main" id="{23E3921F-FBC9-CB99-E52E-B02B9DB16EF9}"/>
              </a:ext>
            </a:extLst>
          </p:cNvPr>
          <p:cNvPicPr>
            <a:picLocks noChangeAspect="1"/>
          </p:cNvPicPr>
          <p:nvPr/>
        </p:nvPicPr>
        <p:blipFill>
          <a:blip r:embed="rId7"/>
          <a:stretch>
            <a:fillRect/>
          </a:stretch>
        </p:blipFill>
        <p:spPr>
          <a:xfrm>
            <a:off x="4193325" y="1859060"/>
            <a:ext cx="874471" cy="874471"/>
          </a:xfrm>
          <a:prstGeom prst="rect">
            <a:avLst/>
          </a:prstGeom>
        </p:spPr>
      </p:pic>
    </p:spTree>
    <p:extLst>
      <p:ext uri="{BB962C8B-B14F-4D97-AF65-F5344CB8AC3E}">
        <p14:creationId xmlns:p14="http://schemas.microsoft.com/office/powerpoint/2010/main" val="1755857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5"/>
                                        </p:tgtEl>
                                        <p:attrNameLst>
                                          <p:attrName>style.visibility</p:attrName>
                                        </p:attrNameLst>
                                      </p:cBhvr>
                                      <p:to>
                                        <p:strVal val="visible"/>
                                      </p:to>
                                    </p:set>
                                    <p:animEffect transition="in" filter="fade">
                                      <p:cBhvr>
                                        <p:cTn id="14" dur="500"/>
                                        <p:tgtEl>
                                          <p:spTgt spid="215"/>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17"/>
                                        </p:tgtEl>
                                        <p:attrNameLst>
                                          <p:attrName>style.visibility</p:attrName>
                                        </p:attrNameLst>
                                      </p:cBhvr>
                                      <p:to>
                                        <p:strVal val="visible"/>
                                      </p:to>
                                    </p:set>
                                    <p:animEffect transition="in" filter="fade">
                                      <p:cBhvr>
                                        <p:cTn id="21" dur="500"/>
                                        <p:tgtEl>
                                          <p:spTgt spid="217"/>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P spid="2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62699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br>
              <a:rPr lang="en" dirty="0"/>
            </a:br>
            <a:r>
              <a:rPr lang="en" dirty="0">
                <a:solidFill>
                  <a:schemeClr val="accent2"/>
                </a:solidFill>
              </a:rPr>
              <a:t>CONCLUSION</a:t>
            </a:r>
            <a:endParaRPr dirty="0">
              <a:solidFill>
                <a:schemeClr val="accent2"/>
              </a:solidFill>
              <a:latin typeface="Oswald" panose="00000500000000000000" pitchFamily="2" charset="0"/>
            </a:endParaRPr>
          </a:p>
        </p:txBody>
      </p:sp>
    </p:spTree>
    <p:extLst>
      <p:ext uri="{BB962C8B-B14F-4D97-AF65-F5344CB8AC3E}">
        <p14:creationId xmlns:p14="http://schemas.microsoft.com/office/powerpoint/2010/main" val="13620404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OTHER </a:t>
            </a:r>
            <a:r>
              <a:rPr lang="en" dirty="0">
                <a:solidFill>
                  <a:schemeClr val="accent2"/>
                </a:solidFill>
              </a:rPr>
              <a:t>WORKS</a:t>
            </a:r>
            <a:endParaRPr dirty="0">
              <a:solidFill>
                <a:schemeClr val="accent2"/>
              </a:solidFill>
            </a:endParaRPr>
          </a:p>
        </p:txBody>
      </p:sp>
      <p:pic>
        <p:nvPicPr>
          <p:cNvPr id="4" name="Picture 3">
            <a:extLst>
              <a:ext uri="{FF2B5EF4-FFF2-40B4-BE49-F238E27FC236}">
                <a16:creationId xmlns:a16="http://schemas.microsoft.com/office/drawing/2014/main" id="{909B39D7-D424-7379-D7F8-80F15474B990}"/>
              </a:ext>
            </a:extLst>
          </p:cNvPr>
          <p:cNvPicPr>
            <a:picLocks noChangeAspect="1"/>
          </p:cNvPicPr>
          <p:nvPr/>
        </p:nvPicPr>
        <p:blipFill>
          <a:blip r:embed="rId2"/>
          <a:stretch>
            <a:fillRect/>
          </a:stretch>
        </p:blipFill>
        <p:spPr>
          <a:xfrm>
            <a:off x="427474" y="1693234"/>
            <a:ext cx="3708595" cy="2400405"/>
          </a:xfrm>
          <a:prstGeom prst="rect">
            <a:avLst/>
          </a:prstGeom>
        </p:spPr>
      </p:pic>
      <p:pic>
        <p:nvPicPr>
          <p:cNvPr id="9" name="Picture 8">
            <a:extLst>
              <a:ext uri="{FF2B5EF4-FFF2-40B4-BE49-F238E27FC236}">
                <a16:creationId xmlns:a16="http://schemas.microsoft.com/office/drawing/2014/main" id="{4D235C65-A25F-C78C-BED1-57C1DC9972D7}"/>
              </a:ext>
            </a:extLst>
          </p:cNvPr>
          <p:cNvPicPr>
            <a:picLocks noChangeAspect="1"/>
          </p:cNvPicPr>
          <p:nvPr/>
        </p:nvPicPr>
        <p:blipFill>
          <a:blip r:embed="rId3"/>
          <a:stretch>
            <a:fillRect/>
          </a:stretch>
        </p:blipFill>
        <p:spPr>
          <a:xfrm>
            <a:off x="4460173" y="2092407"/>
            <a:ext cx="3939698" cy="1602061"/>
          </a:xfrm>
          <a:prstGeom prst="rect">
            <a:avLst/>
          </a:prstGeom>
        </p:spPr>
      </p:pic>
    </p:spTree>
    <p:extLst>
      <p:ext uri="{BB962C8B-B14F-4D97-AF65-F5344CB8AC3E}">
        <p14:creationId xmlns:p14="http://schemas.microsoft.com/office/powerpoint/2010/main" val="1547770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OUR </a:t>
            </a:r>
            <a:r>
              <a:rPr lang="en" dirty="0">
                <a:solidFill>
                  <a:schemeClr val="accent2"/>
                </a:solidFill>
              </a:rPr>
              <a:t>SOLUTION</a:t>
            </a:r>
            <a:endParaRPr dirty="0">
              <a:solidFill>
                <a:schemeClr val="accent2"/>
              </a:solidFill>
            </a:endParaRPr>
          </a:p>
        </p:txBody>
      </p:sp>
      <p:sp>
        <p:nvSpPr>
          <p:cNvPr id="11" name="Google Shape;799;p58">
            <a:extLst>
              <a:ext uri="{FF2B5EF4-FFF2-40B4-BE49-F238E27FC236}">
                <a16:creationId xmlns:a16="http://schemas.microsoft.com/office/drawing/2014/main" id="{3529C9B0-DFEA-39FD-9E72-23E85D4F4608}"/>
              </a:ext>
            </a:extLst>
          </p:cNvPr>
          <p:cNvSpPr/>
          <p:nvPr/>
        </p:nvSpPr>
        <p:spPr>
          <a:xfrm>
            <a:off x="287593" y="1381755"/>
            <a:ext cx="2819742" cy="1974320"/>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A picture containing text, electronics, computer, display&#10;&#10;Description automatically generated">
            <a:extLst>
              <a:ext uri="{FF2B5EF4-FFF2-40B4-BE49-F238E27FC236}">
                <a16:creationId xmlns:a16="http://schemas.microsoft.com/office/drawing/2014/main" id="{A0EAF29B-A8DA-5B69-5B25-F238F9C161CE}"/>
              </a:ext>
            </a:extLst>
          </p:cNvPr>
          <p:cNvPicPr>
            <a:picLocks noChangeAspect="1"/>
          </p:cNvPicPr>
          <p:nvPr/>
        </p:nvPicPr>
        <p:blipFill>
          <a:blip r:embed="rId2"/>
          <a:stretch>
            <a:fillRect/>
          </a:stretch>
        </p:blipFill>
        <p:spPr>
          <a:xfrm>
            <a:off x="369628" y="1481569"/>
            <a:ext cx="2663965" cy="1795512"/>
          </a:xfrm>
          <a:prstGeom prst="rect">
            <a:avLst/>
          </a:prstGeom>
        </p:spPr>
      </p:pic>
      <p:sp>
        <p:nvSpPr>
          <p:cNvPr id="12" name="Google Shape;799;p58">
            <a:extLst>
              <a:ext uri="{FF2B5EF4-FFF2-40B4-BE49-F238E27FC236}">
                <a16:creationId xmlns:a16="http://schemas.microsoft.com/office/drawing/2014/main" id="{5BDA982F-AFEC-02FA-9367-2A963F122C16}"/>
              </a:ext>
            </a:extLst>
          </p:cNvPr>
          <p:cNvSpPr/>
          <p:nvPr/>
        </p:nvSpPr>
        <p:spPr>
          <a:xfrm>
            <a:off x="5559222" y="1381755"/>
            <a:ext cx="2875937" cy="205621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 name="Picture 9" descr="Background pattern&#10;&#10;Description automatically generated">
            <a:extLst>
              <a:ext uri="{FF2B5EF4-FFF2-40B4-BE49-F238E27FC236}">
                <a16:creationId xmlns:a16="http://schemas.microsoft.com/office/drawing/2014/main" id="{3686C1F2-4CC8-521C-689F-B800AC70D33C}"/>
              </a:ext>
            </a:extLst>
          </p:cNvPr>
          <p:cNvPicPr>
            <a:picLocks noChangeAspect="1"/>
          </p:cNvPicPr>
          <p:nvPr/>
        </p:nvPicPr>
        <p:blipFill>
          <a:blip r:embed="rId3"/>
          <a:stretch>
            <a:fillRect/>
          </a:stretch>
        </p:blipFill>
        <p:spPr>
          <a:xfrm>
            <a:off x="5625590" y="1455120"/>
            <a:ext cx="2726553" cy="1880427"/>
          </a:xfrm>
          <a:prstGeom prst="rect">
            <a:avLst/>
          </a:prstGeom>
        </p:spPr>
      </p:pic>
      <p:sp>
        <p:nvSpPr>
          <p:cNvPr id="15" name="Google Shape;799;p58">
            <a:extLst>
              <a:ext uri="{FF2B5EF4-FFF2-40B4-BE49-F238E27FC236}">
                <a16:creationId xmlns:a16="http://schemas.microsoft.com/office/drawing/2014/main" id="{13882023-F62F-E1F2-367B-174FC2E37A29}"/>
              </a:ext>
            </a:extLst>
          </p:cNvPr>
          <p:cNvSpPr/>
          <p:nvPr/>
        </p:nvSpPr>
        <p:spPr>
          <a:xfrm>
            <a:off x="3364235" y="2802439"/>
            <a:ext cx="1971368" cy="2235760"/>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descr="Graphical user interface, application&#10;&#10;Description automatically generated">
            <a:extLst>
              <a:ext uri="{FF2B5EF4-FFF2-40B4-BE49-F238E27FC236}">
                <a16:creationId xmlns:a16="http://schemas.microsoft.com/office/drawing/2014/main" id="{BEB73E85-D19C-9A04-1CA2-B409352C6807}"/>
              </a:ext>
            </a:extLst>
          </p:cNvPr>
          <p:cNvPicPr>
            <a:picLocks noChangeAspect="1"/>
          </p:cNvPicPr>
          <p:nvPr/>
        </p:nvPicPr>
        <p:blipFill>
          <a:blip r:embed="rId4"/>
          <a:stretch>
            <a:fillRect/>
          </a:stretch>
        </p:blipFill>
        <p:spPr>
          <a:xfrm>
            <a:off x="3372805" y="2940534"/>
            <a:ext cx="1903464" cy="1903464"/>
          </a:xfrm>
          <a:prstGeom prst="rect">
            <a:avLst/>
          </a:prstGeom>
        </p:spPr>
      </p:pic>
      <p:cxnSp>
        <p:nvCxnSpPr>
          <p:cNvPr id="17" name="Connector: Curved 16">
            <a:extLst>
              <a:ext uri="{FF2B5EF4-FFF2-40B4-BE49-F238E27FC236}">
                <a16:creationId xmlns:a16="http://schemas.microsoft.com/office/drawing/2014/main" id="{4A852F30-BF5F-1CE5-10C2-52C6EA9F4440}"/>
              </a:ext>
            </a:extLst>
          </p:cNvPr>
          <p:cNvCxnSpPr>
            <a:cxnSpLocks/>
            <a:stCxn id="11" idx="2"/>
          </p:cNvCxnSpPr>
          <p:nvPr/>
        </p:nvCxnSpPr>
        <p:spPr>
          <a:xfrm rot="16200000" flipH="1">
            <a:off x="2011975" y="3041563"/>
            <a:ext cx="1046318" cy="1675341"/>
          </a:xfrm>
          <a:prstGeom prst="curvedConnector2">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Connector: Curved 17">
            <a:extLst>
              <a:ext uri="{FF2B5EF4-FFF2-40B4-BE49-F238E27FC236}">
                <a16:creationId xmlns:a16="http://schemas.microsoft.com/office/drawing/2014/main" id="{8D57C597-DC1A-78AA-05A2-62950B934506}"/>
              </a:ext>
            </a:extLst>
          </p:cNvPr>
          <p:cNvCxnSpPr>
            <a:cxnSpLocks/>
            <a:endCxn id="12" idx="2"/>
          </p:cNvCxnSpPr>
          <p:nvPr/>
        </p:nvCxnSpPr>
        <p:spPr>
          <a:xfrm flipV="1">
            <a:off x="5335603" y="3437969"/>
            <a:ext cx="1661588" cy="964424"/>
          </a:xfrm>
          <a:prstGeom prst="curvedConnector2">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6742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2483703" y="304403"/>
            <a:ext cx="4176594" cy="9787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DATA </a:t>
            </a:r>
            <a:r>
              <a:rPr lang="en" dirty="0">
                <a:solidFill>
                  <a:schemeClr val="accent2"/>
                </a:solidFill>
              </a:rPr>
              <a:t>A</a:t>
            </a:r>
            <a:r>
              <a:rPr lang="en-US" dirty="0">
                <a:solidFill>
                  <a:schemeClr val="accent2"/>
                </a:solidFill>
              </a:rPr>
              <a:t>C</a:t>
            </a:r>
            <a:r>
              <a:rPr lang="en" dirty="0">
                <a:solidFill>
                  <a:schemeClr val="accent2"/>
                </a:solidFill>
              </a:rPr>
              <a:t>QUISITION </a:t>
            </a:r>
            <a:r>
              <a:rPr lang="en" dirty="0">
                <a:solidFill>
                  <a:schemeClr val="bg1"/>
                </a:solidFill>
              </a:rPr>
              <a:t>&amp; MODEL</a:t>
            </a:r>
            <a:r>
              <a:rPr lang="en" dirty="0">
                <a:solidFill>
                  <a:schemeClr val="accent2"/>
                </a:solidFill>
              </a:rPr>
              <a:t> TRAINING</a:t>
            </a:r>
            <a:endParaRPr dirty="0">
              <a:solidFill>
                <a:schemeClr val="accent2"/>
              </a:solidFill>
            </a:endParaRPr>
          </a:p>
        </p:txBody>
      </p:sp>
      <p:sp>
        <p:nvSpPr>
          <p:cNvPr id="8" name="Google Shape;799;p58">
            <a:extLst>
              <a:ext uri="{FF2B5EF4-FFF2-40B4-BE49-F238E27FC236}">
                <a16:creationId xmlns:a16="http://schemas.microsoft.com/office/drawing/2014/main" id="{794E7ADD-4854-5D66-E563-FA482E245B15}"/>
              </a:ext>
            </a:extLst>
          </p:cNvPr>
          <p:cNvSpPr/>
          <p:nvPr/>
        </p:nvSpPr>
        <p:spPr>
          <a:xfrm>
            <a:off x="346586" y="2148671"/>
            <a:ext cx="3494486" cy="2902652"/>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7" name="Picture 6" descr="A picture containing text, clipart&#10;&#10;Description automatically generated">
            <a:extLst>
              <a:ext uri="{FF2B5EF4-FFF2-40B4-BE49-F238E27FC236}">
                <a16:creationId xmlns:a16="http://schemas.microsoft.com/office/drawing/2014/main" id="{BCD85185-9A65-00CD-F1BD-D4A84E6E43CD}"/>
              </a:ext>
            </a:extLst>
          </p:cNvPr>
          <p:cNvPicPr>
            <a:picLocks noChangeAspect="1"/>
          </p:cNvPicPr>
          <p:nvPr/>
        </p:nvPicPr>
        <p:blipFill rotWithShape="1">
          <a:blip r:embed="rId2"/>
          <a:srcRect b="8961"/>
          <a:stretch/>
        </p:blipFill>
        <p:spPr>
          <a:xfrm>
            <a:off x="772587" y="2403988"/>
            <a:ext cx="2498671" cy="2227006"/>
          </a:xfrm>
          <a:prstGeom prst="rect">
            <a:avLst/>
          </a:prstGeom>
        </p:spPr>
      </p:pic>
      <p:sp>
        <p:nvSpPr>
          <p:cNvPr id="10" name="Google Shape;799;p58">
            <a:extLst>
              <a:ext uri="{FF2B5EF4-FFF2-40B4-BE49-F238E27FC236}">
                <a16:creationId xmlns:a16="http://schemas.microsoft.com/office/drawing/2014/main" id="{F6FA6F7F-E98C-0246-8409-00942C83878C}"/>
              </a:ext>
            </a:extLst>
          </p:cNvPr>
          <p:cNvSpPr/>
          <p:nvPr/>
        </p:nvSpPr>
        <p:spPr>
          <a:xfrm>
            <a:off x="4994169" y="2148671"/>
            <a:ext cx="3494486" cy="2902652"/>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 name="Picture 2" descr="Chart, radar chart&#10;&#10;Description automatically generated">
            <a:extLst>
              <a:ext uri="{FF2B5EF4-FFF2-40B4-BE49-F238E27FC236}">
                <a16:creationId xmlns:a16="http://schemas.microsoft.com/office/drawing/2014/main" id="{7D4E9C48-C7EF-846C-50B5-746F237FB3D4}"/>
              </a:ext>
            </a:extLst>
          </p:cNvPr>
          <p:cNvPicPr>
            <a:picLocks noChangeAspect="1"/>
          </p:cNvPicPr>
          <p:nvPr/>
        </p:nvPicPr>
        <p:blipFill>
          <a:blip r:embed="rId3"/>
          <a:stretch>
            <a:fillRect/>
          </a:stretch>
        </p:blipFill>
        <p:spPr>
          <a:xfrm>
            <a:off x="5031500" y="2578671"/>
            <a:ext cx="3419823" cy="2042651"/>
          </a:xfrm>
          <a:prstGeom prst="rect">
            <a:avLst/>
          </a:prstGeom>
        </p:spPr>
      </p:pic>
      <p:sp>
        <p:nvSpPr>
          <p:cNvPr id="11" name="Google Shape;288;p37">
            <a:extLst>
              <a:ext uri="{FF2B5EF4-FFF2-40B4-BE49-F238E27FC236}">
                <a16:creationId xmlns:a16="http://schemas.microsoft.com/office/drawing/2014/main" id="{36077822-853A-2D0F-AED0-0E5FE616BCA9}"/>
              </a:ext>
            </a:extLst>
          </p:cNvPr>
          <p:cNvSpPr txBox="1">
            <a:spLocks/>
          </p:cNvSpPr>
          <p:nvPr/>
        </p:nvSpPr>
        <p:spPr>
          <a:xfrm>
            <a:off x="185860" y="1538425"/>
            <a:ext cx="3815938" cy="610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Creating &amp; </a:t>
            </a:r>
            <a:r>
              <a:rPr lang="en-US" dirty="0">
                <a:solidFill>
                  <a:schemeClr val="accent2"/>
                </a:solidFill>
              </a:rPr>
              <a:t>collecting</a:t>
            </a:r>
            <a:r>
              <a:rPr lang="en-US" dirty="0">
                <a:solidFill>
                  <a:schemeClr val="bg1"/>
                </a:solidFill>
              </a:rPr>
              <a:t> data</a:t>
            </a:r>
          </a:p>
        </p:txBody>
      </p:sp>
      <p:sp>
        <p:nvSpPr>
          <p:cNvPr id="12" name="Google Shape;288;p37">
            <a:extLst>
              <a:ext uri="{FF2B5EF4-FFF2-40B4-BE49-F238E27FC236}">
                <a16:creationId xmlns:a16="http://schemas.microsoft.com/office/drawing/2014/main" id="{B2EA6156-6FE2-93ED-DB42-AA7B42B70752}"/>
              </a:ext>
            </a:extLst>
          </p:cNvPr>
          <p:cNvSpPr txBox="1">
            <a:spLocks/>
          </p:cNvSpPr>
          <p:nvPr/>
        </p:nvSpPr>
        <p:spPr>
          <a:xfrm>
            <a:off x="4752328" y="1538425"/>
            <a:ext cx="3815938" cy="61024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CNN &amp; </a:t>
            </a:r>
            <a:r>
              <a:rPr lang="en-US" dirty="0">
                <a:solidFill>
                  <a:schemeClr val="accent2"/>
                </a:solidFill>
              </a:rPr>
              <a:t>VGG16 model</a:t>
            </a:r>
          </a:p>
        </p:txBody>
      </p:sp>
      <p:sp>
        <p:nvSpPr>
          <p:cNvPr id="13" name="Arrow: Right 12">
            <a:extLst>
              <a:ext uri="{FF2B5EF4-FFF2-40B4-BE49-F238E27FC236}">
                <a16:creationId xmlns:a16="http://schemas.microsoft.com/office/drawing/2014/main" id="{F13C25CE-61C1-B94F-BC7C-41C9D803CCA3}"/>
              </a:ext>
            </a:extLst>
          </p:cNvPr>
          <p:cNvSpPr/>
          <p:nvPr/>
        </p:nvSpPr>
        <p:spPr>
          <a:xfrm>
            <a:off x="3878403" y="3399503"/>
            <a:ext cx="1078434" cy="390832"/>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8996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p:bldP spid="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accent2"/>
                </a:solidFill>
              </a:rPr>
              <a:t>YOU </a:t>
            </a:r>
            <a:endParaRPr dirty="0">
              <a:solidFill>
                <a:schemeClr val="accent2"/>
              </a:solidFill>
            </a:endParaRPr>
          </a:p>
        </p:txBody>
      </p:sp>
    </p:spTree>
    <p:extLst>
      <p:ext uri="{BB962C8B-B14F-4D97-AF65-F5344CB8AC3E}">
        <p14:creationId xmlns:p14="http://schemas.microsoft.com/office/powerpoint/2010/main" val="96853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323856"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 </a:t>
            </a:r>
            <a:r>
              <a:rPr lang="en" dirty="0">
                <a:solidFill>
                  <a:schemeClr val="accent2"/>
                </a:solidFill>
              </a:rPr>
              <a:t>INTRODUCTION</a:t>
            </a:r>
            <a:endParaRPr dirty="0">
              <a:solidFill>
                <a:schemeClr val="accent2"/>
              </a:solidFill>
            </a:endParaRPr>
          </a:p>
        </p:txBody>
      </p:sp>
    </p:spTree>
    <p:extLst>
      <p:ext uri="{BB962C8B-B14F-4D97-AF65-F5344CB8AC3E}">
        <p14:creationId xmlns:p14="http://schemas.microsoft.com/office/powerpoint/2010/main" val="229487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33"/>
          <p:cNvPicPr preferRelativeResize="0"/>
          <p:nvPr/>
        </p:nvPicPr>
        <p:blipFill rotWithShape="1">
          <a:blip r:embed="rId3">
            <a:alphaModFix/>
          </a:blip>
          <a:srcRect t="9" b="19"/>
          <a:stretch/>
        </p:blipFill>
        <p:spPr>
          <a:xfrm rot="8100052">
            <a:off x="5327590" y="1284553"/>
            <a:ext cx="2313180" cy="2502768"/>
          </a:xfrm>
          <a:prstGeom prst="rect">
            <a:avLst/>
          </a:prstGeom>
          <a:noFill/>
          <a:ln>
            <a:noFill/>
          </a:ln>
        </p:spPr>
      </p:pic>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13" name="Google Shape;213;p33"/>
          <p:cNvSpPr txBox="1">
            <a:spLocks noGrp="1"/>
          </p:cNvSpPr>
          <p:nvPr>
            <p:ph type="ctrTitle"/>
          </p:nvPr>
        </p:nvSpPr>
        <p:spPr>
          <a:xfrm>
            <a:off x="1677064" y="3827453"/>
            <a:ext cx="2360986" cy="82235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Why </a:t>
            </a:r>
            <a:r>
              <a:rPr lang="en" sz="2000" dirty="0">
                <a:solidFill>
                  <a:schemeClr val="bg1"/>
                </a:solidFill>
              </a:rPr>
              <a:t>we chose </a:t>
            </a:r>
            <a:r>
              <a:rPr lang="en" sz="2000" dirty="0"/>
              <a:t>this project </a:t>
            </a:r>
            <a:endParaRPr sz="2000" dirty="0"/>
          </a:p>
        </p:txBody>
      </p:sp>
      <p:sp>
        <p:nvSpPr>
          <p:cNvPr id="215" name="Google Shape;215;p33"/>
          <p:cNvSpPr txBox="1">
            <a:spLocks noGrp="1"/>
          </p:cNvSpPr>
          <p:nvPr>
            <p:ph type="ctrTitle" idx="2"/>
          </p:nvPr>
        </p:nvSpPr>
        <p:spPr>
          <a:xfrm>
            <a:off x="5462173"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How to </a:t>
            </a:r>
            <a:r>
              <a:rPr lang="en" sz="2000" dirty="0">
                <a:solidFill>
                  <a:schemeClr val="bg1"/>
                </a:solidFill>
              </a:rPr>
              <a:t>implement</a:t>
            </a:r>
            <a:endParaRPr sz="2000" dirty="0">
              <a:solidFill>
                <a:schemeClr val="bg1"/>
              </a:solidFill>
            </a:endParaRPr>
          </a:p>
        </p:txBody>
      </p:sp>
      <p:pic>
        <p:nvPicPr>
          <p:cNvPr id="219" name="Google Shape;219;p33"/>
          <p:cNvPicPr preferRelativeResize="0"/>
          <p:nvPr/>
        </p:nvPicPr>
        <p:blipFill rotWithShape="1">
          <a:blip r:embed="rId4">
            <a:alphaModFix/>
          </a:blip>
          <a:srcRect/>
          <a:stretch/>
        </p:blipFill>
        <p:spPr>
          <a:xfrm rot="55">
            <a:off x="1626014" y="1467165"/>
            <a:ext cx="2464592" cy="2137544"/>
          </a:xfrm>
          <a:prstGeom prst="rect">
            <a:avLst/>
          </a:prstGeom>
          <a:noFill/>
          <a:ln>
            <a:noFill/>
          </a:ln>
        </p:spPr>
      </p:pic>
      <p:grpSp>
        <p:nvGrpSpPr>
          <p:cNvPr id="6" name="Google Shape;10758;p67">
            <a:extLst>
              <a:ext uri="{FF2B5EF4-FFF2-40B4-BE49-F238E27FC236}">
                <a16:creationId xmlns:a16="http://schemas.microsoft.com/office/drawing/2014/main" id="{C1D90ED3-7793-C183-4764-D75614002071}"/>
              </a:ext>
            </a:extLst>
          </p:cNvPr>
          <p:cNvGrpSpPr/>
          <p:nvPr/>
        </p:nvGrpSpPr>
        <p:grpSpPr>
          <a:xfrm>
            <a:off x="6209362" y="2292703"/>
            <a:ext cx="549636" cy="563045"/>
            <a:chOff x="-4572700" y="2764950"/>
            <a:chExt cx="293025" cy="293000"/>
          </a:xfrm>
          <a:solidFill>
            <a:schemeClr val="bg1"/>
          </a:solidFill>
        </p:grpSpPr>
        <p:sp>
          <p:nvSpPr>
            <p:cNvPr id="7" name="Google Shape;10759;p67">
              <a:extLst>
                <a:ext uri="{FF2B5EF4-FFF2-40B4-BE49-F238E27FC236}">
                  <a16:creationId xmlns:a16="http://schemas.microsoft.com/office/drawing/2014/main" id="{8DBEC127-25E4-3A46-9C70-BDAAA8363079}"/>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60;p67">
              <a:extLst>
                <a:ext uri="{FF2B5EF4-FFF2-40B4-BE49-F238E27FC236}">
                  <a16:creationId xmlns:a16="http://schemas.microsoft.com/office/drawing/2014/main" id="{6EBBFA36-0698-9494-0825-3A9613B116ED}"/>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61;p67">
              <a:extLst>
                <a:ext uri="{FF2B5EF4-FFF2-40B4-BE49-F238E27FC236}">
                  <a16:creationId xmlns:a16="http://schemas.microsoft.com/office/drawing/2014/main" id="{F7BF588E-11FB-420E-34AA-D5A4DAB716CA}"/>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762;p67">
              <a:extLst>
                <a:ext uri="{FF2B5EF4-FFF2-40B4-BE49-F238E27FC236}">
                  <a16:creationId xmlns:a16="http://schemas.microsoft.com/office/drawing/2014/main" id="{8F10F71D-2377-5A3E-42F6-1DC3623F067B}"/>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763;p67">
              <a:extLst>
                <a:ext uri="{FF2B5EF4-FFF2-40B4-BE49-F238E27FC236}">
                  <a16:creationId xmlns:a16="http://schemas.microsoft.com/office/drawing/2014/main" id="{F2EC88B6-51E7-A64F-396D-8270844573B1}"/>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9877;p64">
            <a:extLst>
              <a:ext uri="{FF2B5EF4-FFF2-40B4-BE49-F238E27FC236}">
                <a16:creationId xmlns:a16="http://schemas.microsoft.com/office/drawing/2014/main" id="{DACA4F32-7AB7-8D4E-7312-CC930437BB4A}"/>
              </a:ext>
            </a:extLst>
          </p:cNvPr>
          <p:cNvGrpSpPr/>
          <p:nvPr/>
        </p:nvGrpSpPr>
        <p:grpSpPr>
          <a:xfrm>
            <a:off x="2584179" y="2241365"/>
            <a:ext cx="548261" cy="558400"/>
            <a:chOff x="-34776500" y="2631825"/>
            <a:chExt cx="291450" cy="291450"/>
          </a:xfrm>
          <a:solidFill>
            <a:schemeClr val="bg1"/>
          </a:solidFill>
        </p:grpSpPr>
        <p:sp>
          <p:nvSpPr>
            <p:cNvPr id="19" name="Google Shape;9878;p64">
              <a:extLst>
                <a:ext uri="{FF2B5EF4-FFF2-40B4-BE49-F238E27FC236}">
                  <a16:creationId xmlns:a16="http://schemas.microsoft.com/office/drawing/2014/main" id="{D83F19F6-D245-3B14-D8F1-300FE58B4D8C}"/>
                </a:ext>
              </a:extLst>
            </p:cNvPr>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79;p64">
              <a:extLst>
                <a:ext uri="{FF2B5EF4-FFF2-40B4-BE49-F238E27FC236}">
                  <a16:creationId xmlns:a16="http://schemas.microsoft.com/office/drawing/2014/main" id="{B45C4160-5213-F407-474E-C0190E93E451}"/>
                </a:ext>
              </a:extLst>
            </p:cNvPr>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80;p64">
              <a:extLst>
                <a:ext uri="{FF2B5EF4-FFF2-40B4-BE49-F238E27FC236}">
                  <a16:creationId xmlns:a16="http://schemas.microsoft.com/office/drawing/2014/main" id="{F3291203-EB0F-8951-3F90-9C0C98BB3308}"/>
                </a:ext>
              </a:extLst>
            </p:cNvPr>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5046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500"/>
                                        <p:tgtEl>
                                          <p:spTgt spid="215"/>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br>
              <a:rPr lang="en" dirty="0"/>
            </a:br>
            <a:r>
              <a:rPr lang="en" dirty="0">
                <a:solidFill>
                  <a:schemeClr val="accent2"/>
                </a:solidFill>
              </a:rPr>
              <a:t>RELATED WORK</a:t>
            </a:r>
            <a:endParaRPr dirty="0">
              <a:solidFill>
                <a:schemeClr val="accent2"/>
              </a:solidFill>
            </a:endParaRPr>
          </a:p>
        </p:txBody>
      </p:sp>
    </p:spTree>
    <p:extLst>
      <p:ext uri="{BB962C8B-B14F-4D97-AF65-F5344CB8AC3E}">
        <p14:creationId xmlns:p14="http://schemas.microsoft.com/office/powerpoint/2010/main" val="1846971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546;p49">
            <a:extLst>
              <a:ext uri="{FF2B5EF4-FFF2-40B4-BE49-F238E27FC236}">
                <a16:creationId xmlns:a16="http://schemas.microsoft.com/office/drawing/2014/main" id="{FA25D41C-CBDA-A641-EF02-759D8B61614A}"/>
              </a:ext>
            </a:extLst>
          </p:cNvPr>
          <p:cNvPicPr preferRelativeResize="0"/>
          <p:nvPr/>
        </p:nvPicPr>
        <p:blipFill rotWithShape="1">
          <a:blip r:embed="rId2">
            <a:alphaModFix/>
          </a:blip>
          <a:srcRect t="9" b="19"/>
          <a:stretch/>
        </p:blipFill>
        <p:spPr>
          <a:xfrm>
            <a:off x="2300444" y="929290"/>
            <a:ext cx="4542961" cy="4007592"/>
          </a:xfrm>
          <a:prstGeom prst="rect">
            <a:avLst/>
          </a:prstGeom>
          <a:noFill/>
          <a:ln>
            <a:noFill/>
          </a:ln>
        </p:spPr>
      </p:pic>
      <p:sp>
        <p:nvSpPr>
          <p:cNvPr id="22" name="Google Shape;251;p36">
            <a:extLst>
              <a:ext uri="{FF2B5EF4-FFF2-40B4-BE49-F238E27FC236}">
                <a16:creationId xmlns:a16="http://schemas.microsoft.com/office/drawing/2014/main" id="{7AE6B3BF-3F78-E314-32A7-5051F506DFEB}"/>
              </a:ext>
            </a:extLst>
          </p:cNvPr>
          <p:cNvSpPr txBox="1">
            <a:spLocks/>
          </p:cNvSpPr>
          <p:nvPr/>
        </p:nvSpPr>
        <p:spPr>
          <a:xfrm>
            <a:off x="731924" y="302590"/>
            <a:ext cx="7680000"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bg1"/>
                </a:solidFill>
                <a:latin typeface="Oswald" panose="00000500000000000000" pitchFamily="2" charset="0"/>
              </a:rPr>
              <a:t>RELATED </a:t>
            </a:r>
            <a:r>
              <a:rPr lang="en-US" sz="3000" dirty="0">
                <a:solidFill>
                  <a:schemeClr val="accent2"/>
                </a:solidFill>
                <a:latin typeface="Oswald" panose="00000500000000000000" pitchFamily="2" charset="0"/>
              </a:rPr>
              <a:t>WORK</a:t>
            </a:r>
          </a:p>
        </p:txBody>
      </p:sp>
      <p:sp>
        <p:nvSpPr>
          <p:cNvPr id="25" name="Google Shape;256;p36">
            <a:extLst>
              <a:ext uri="{FF2B5EF4-FFF2-40B4-BE49-F238E27FC236}">
                <a16:creationId xmlns:a16="http://schemas.microsoft.com/office/drawing/2014/main" id="{3EF87582-528B-2957-1E6A-4F15C7B64892}"/>
              </a:ext>
            </a:extLst>
          </p:cNvPr>
          <p:cNvSpPr txBox="1">
            <a:spLocks/>
          </p:cNvSpPr>
          <p:nvPr/>
        </p:nvSpPr>
        <p:spPr>
          <a:xfrm>
            <a:off x="2300444" y="1301159"/>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ITALIAN </a:t>
            </a:r>
            <a:r>
              <a:rPr lang="en-US" sz="1800" dirty="0">
                <a:solidFill>
                  <a:schemeClr val="accent2"/>
                </a:solidFill>
                <a:latin typeface="Oswald" panose="00000500000000000000" pitchFamily="2" charset="0"/>
              </a:rPr>
              <a:t>SL</a:t>
            </a:r>
          </a:p>
        </p:txBody>
      </p:sp>
      <p:sp>
        <p:nvSpPr>
          <p:cNvPr id="32" name="Google Shape;256;p36">
            <a:extLst>
              <a:ext uri="{FF2B5EF4-FFF2-40B4-BE49-F238E27FC236}">
                <a16:creationId xmlns:a16="http://schemas.microsoft.com/office/drawing/2014/main" id="{E2945EC5-72CD-BC15-012B-02A0287591FB}"/>
              </a:ext>
            </a:extLst>
          </p:cNvPr>
          <p:cNvSpPr txBox="1">
            <a:spLocks/>
          </p:cNvSpPr>
          <p:nvPr/>
        </p:nvSpPr>
        <p:spPr>
          <a:xfrm>
            <a:off x="301408" y="2534636"/>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accent2"/>
                </a:solidFill>
                <a:latin typeface="Oswald" panose="00000500000000000000" pitchFamily="2" charset="0"/>
              </a:rPr>
              <a:t>PORTUGUESE</a:t>
            </a:r>
            <a:r>
              <a:rPr lang="en-US" dirty="0">
                <a:solidFill>
                  <a:schemeClr val="accent2"/>
                </a:solidFill>
              </a:rPr>
              <a:t> </a:t>
            </a:r>
            <a:r>
              <a:rPr lang="en-US" sz="1800" dirty="0">
                <a:solidFill>
                  <a:schemeClr val="bg1"/>
                </a:solidFill>
                <a:latin typeface="Oswald" panose="00000500000000000000" pitchFamily="2" charset="0"/>
              </a:rPr>
              <a:t>SL</a:t>
            </a:r>
          </a:p>
        </p:txBody>
      </p:sp>
      <p:sp>
        <p:nvSpPr>
          <p:cNvPr id="33" name="Google Shape;256;p36">
            <a:extLst>
              <a:ext uri="{FF2B5EF4-FFF2-40B4-BE49-F238E27FC236}">
                <a16:creationId xmlns:a16="http://schemas.microsoft.com/office/drawing/2014/main" id="{8E8ACB51-C92B-FD3F-383E-16BC85ACC3DE}"/>
              </a:ext>
            </a:extLst>
          </p:cNvPr>
          <p:cNvSpPr txBox="1">
            <a:spLocks/>
          </p:cNvSpPr>
          <p:nvPr/>
        </p:nvSpPr>
        <p:spPr>
          <a:xfrm>
            <a:off x="1000850" y="4133848"/>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AMERICAN</a:t>
            </a:r>
            <a:r>
              <a:rPr lang="en-US" dirty="0">
                <a:solidFill>
                  <a:schemeClr val="bg1"/>
                </a:solidFill>
              </a:rPr>
              <a:t> </a:t>
            </a:r>
            <a:r>
              <a:rPr lang="en-US" sz="1800" dirty="0">
                <a:solidFill>
                  <a:schemeClr val="accent2"/>
                </a:solidFill>
                <a:latin typeface="Oswald" panose="00000500000000000000" pitchFamily="2" charset="0"/>
              </a:rPr>
              <a:t>SL</a:t>
            </a:r>
          </a:p>
        </p:txBody>
      </p:sp>
      <p:pic>
        <p:nvPicPr>
          <p:cNvPr id="35" name="Picture 34" descr="Icon&#10;&#10;Description automatically generated with low confidence">
            <a:extLst>
              <a:ext uri="{FF2B5EF4-FFF2-40B4-BE49-F238E27FC236}">
                <a16:creationId xmlns:a16="http://schemas.microsoft.com/office/drawing/2014/main" id="{FBB42ED2-F64B-1CF2-9570-40A3DA46D141}"/>
              </a:ext>
            </a:extLst>
          </p:cNvPr>
          <p:cNvPicPr>
            <a:picLocks noChangeAspect="1"/>
          </p:cNvPicPr>
          <p:nvPr/>
        </p:nvPicPr>
        <p:blipFill>
          <a:blip r:embed="rId3"/>
          <a:stretch>
            <a:fillRect/>
          </a:stretch>
        </p:blipFill>
        <p:spPr>
          <a:xfrm>
            <a:off x="2632532" y="2395781"/>
            <a:ext cx="634921" cy="634921"/>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6C3E7D9-3F44-42CF-3ACF-82BD1FF59DC3}"/>
              </a:ext>
            </a:extLst>
          </p:cNvPr>
          <p:cNvPicPr>
            <a:picLocks noChangeAspect="1"/>
          </p:cNvPicPr>
          <p:nvPr/>
        </p:nvPicPr>
        <p:blipFill>
          <a:blip r:embed="rId4"/>
          <a:stretch>
            <a:fillRect/>
          </a:stretch>
        </p:blipFill>
        <p:spPr>
          <a:xfrm>
            <a:off x="4696034" y="1238529"/>
            <a:ext cx="634921" cy="634921"/>
          </a:xfrm>
          <a:prstGeom prst="rect">
            <a:avLst/>
          </a:prstGeom>
        </p:spPr>
      </p:pic>
      <p:pic>
        <p:nvPicPr>
          <p:cNvPr id="39" name="Picture 38" descr="A picture containing text, clipart&#10;&#10;Description automatically generated">
            <a:extLst>
              <a:ext uri="{FF2B5EF4-FFF2-40B4-BE49-F238E27FC236}">
                <a16:creationId xmlns:a16="http://schemas.microsoft.com/office/drawing/2014/main" id="{1FBC7F4E-8033-B274-E148-E0795B5F42AC}"/>
              </a:ext>
            </a:extLst>
          </p:cNvPr>
          <p:cNvPicPr>
            <a:picLocks noChangeAspect="1"/>
          </p:cNvPicPr>
          <p:nvPr/>
        </p:nvPicPr>
        <p:blipFill>
          <a:blip r:embed="rId5"/>
          <a:stretch>
            <a:fillRect/>
          </a:stretch>
        </p:blipFill>
        <p:spPr>
          <a:xfrm>
            <a:off x="3240757" y="3991056"/>
            <a:ext cx="634921" cy="634921"/>
          </a:xfrm>
          <a:prstGeom prst="rect">
            <a:avLst/>
          </a:prstGeom>
        </p:spPr>
      </p:pic>
      <p:pic>
        <p:nvPicPr>
          <p:cNvPr id="41" name="Picture 40" descr="A picture containing text, seat, clipart&#10;&#10;Description automatically generated">
            <a:extLst>
              <a:ext uri="{FF2B5EF4-FFF2-40B4-BE49-F238E27FC236}">
                <a16:creationId xmlns:a16="http://schemas.microsoft.com/office/drawing/2014/main" id="{5716827D-8F91-8D4D-ABB7-6C375DD22266}"/>
              </a:ext>
            </a:extLst>
          </p:cNvPr>
          <p:cNvPicPr>
            <a:picLocks noChangeAspect="1"/>
          </p:cNvPicPr>
          <p:nvPr/>
        </p:nvPicPr>
        <p:blipFill>
          <a:blip r:embed="rId6"/>
          <a:stretch>
            <a:fillRect/>
          </a:stretch>
        </p:blipFill>
        <p:spPr>
          <a:xfrm>
            <a:off x="5013495" y="3991056"/>
            <a:ext cx="634921" cy="634921"/>
          </a:xfrm>
          <a:prstGeom prst="rect">
            <a:avLst/>
          </a:prstGeom>
        </p:spPr>
      </p:pic>
      <p:sp>
        <p:nvSpPr>
          <p:cNvPr id="42" name="Google Shape;256;p36">
            <a:extLst>
              <a:ext uri="{FF2B5EF4-FFF2-40B4-BE49-F238E27FC236}">
                <a16:creationId xmlns:a16="http://schemas.microsoft.com/office/drawing/2014/main" id="{7EEEEBE9-58A7-DDF8-65D8-EE51E47DF1B3}"/>
              </a:ext>
            </a:extLst>
          </p:cNvPr>
          <p:cNvSpPr txBox="1">
            <a:spLocks/>
          </p:cNvSpPr>
          <p:nvPr/>
        </p:nvSpPr>
        <p:spPr>
          <a:xfrm>
            <a:off x="4647723" y="4145522"/>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accent2"/>
                </a:solidFill>
                <a:latin typeface="Oswald" panose="00000500000000000000" pitchFamily="2" charset="0"/>
              </a:rPr>
              <a:t>BRITISH</a:t>
            </a:r>
            <a:r>
              <a:rPr lang="en-US" dirty="0">
                <a:solidFill>
                  <a:schemeClr val="bg1"/>
                </a:solidFill>
              </a:rPr>
              <a:t> </a:t>
            </a:r>
            <a:r>
              <a:rPr lang="en-US" sz="1800" dirty="0">
                <a:solidFill>
                  <a:schemeClr val="bg1"/>
                </a:solidFill>
                <a:latin typeface="Oswald" panose="00000500000000000000" pitchFamily="2" charset="0"/>
              </a:rPr>
              <a:t>SL</a:t>
            </a:r>
          </a:p>
        </p:txBody>
      </p:sp>
      <p:pic>
        <p:nvPicPr>
          <p:cNvPr id="44" name="Picture 43" descr="A black and white image of a person's face&#10;&#10;Description automatically generated with low confidence">
            <a:extLst>
              <a:ext uri="{FF2B5EF4-FFF2-40B4-BE49-F238E27FC236}">
                <a16:creationId xmlns:a16="http://schemas.microsoft.com/office/drawing/2014/main" id="{0185D39A-6843-0EEB-2568-9A062983860B}"/>
              </a:ext>
            </a:extLst>
          </p:cNvPr>
          <p:cNvPicPr>
            <a:picLocks noChangeAspect="1"/>
          </p:cNvPicPr>
          <p:nvPr/>
        </p:nvPicPr>
        <p:blipFill>
          <a:blip r:embed="rId7"/>
          <a:stretch>
            <a:fillRect/>
          </a:stretch>
        </p:blipFill>
        <p:spPr>
          <a:xfrm>
            <a:off x="5773623" y="2266825"/>
            <a:ext cx="634921" cy="634921"/>
          </a:xfrm>
          <a:prstGeom prst="rect">
            <a:avLst/>
          </a:prstGeom>
        </p:spPr>
      </p:pic>
      <p:sp>
        <p:nvSpPr>
          <p:cNvPr id="46" name="Google Shape;256;p36">
            <a:extLst>
              <a:ext uri="{FF2B5EF4-FFF2-40B4-BE49-F238E27FC236}">
                <a16:creationId xmlns:a16="http://schemas.microsoft.com/office/drawing/2014/main" id="{97DC4738-1C03-66D1-516B-194579FEC6D4}"/>
              </a:ext>
            </a:extLst>
          </p:cNvPr>
          <p:cNvSpPr txBox="1">
            <a:spLocks/>
          </p:cNvSpPr>
          <p:nvPr/>
        </p:nvSpPr>
        <p:spPr>
          <a:xfrm>
            <a:off x="5176468" y="2395781"/>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INDIAN</a:t>
            </a:r>
            <a:r>
              <a:rPr lang="en-US" dirty="0">
                <a:solidFill>
                  <a:schemeClr val="bg1"/>
                </a:solidFill>
              </a:rPr>
              <a:t> </a:t>
            </a:r>
            <a:r>
              <a:rPr lang="en-US" sz="1800" dirty="0">
                <a:solidFill>
                  <a:schemeClr val="accent2"/>
                </a:solidFill>
                <a:latin typeface="Oswald" panose="00000500000000000000" pitchFamily="2" charset="0"/>
              </a:rPr>
              <a:t>SL</a:t>
            </a:r>
          </a:p>
        </p:txBody>
      </p:sp>
    </p:spTree>
    <p:extLst>
      <p:ext uri="{BB962C8B-B14F-4D97-AF65-F5344CB8AC3E}">
        <p14:creationId xmlns:p14="http://schemas.microsoft.com/office/powerpoint/2010/main" val="155567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500"/>
                                        <p:tgtEl>
                                          <p:spTgt spid="32"/>
                                        </p:tgtEl>
                                      </p:cBhvr>
                                    </p:animEffect>
                                  </p:childTnLst>
                                </p:cTn>
                              </p:par>
                              <p:par>
                                <p:cTn id="15" presetID="10"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par>
                                <p:cTn id="22" presetID="10" presetClass="entr" presetSubtype="0" fill="hold"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500"/>
                                        <p:tgtEl>
                                          <p:spTgt spid="4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3" grpId="0"/>
      <p:bldP spid="42" grpId="0"/>
      <p:bldP spid="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br>
              <a:rPr lang="en" dirty="0"/>
            </a:br>
            <a:r>
              <a:rPr lang="en" dirty="0">
                <a:solidFill>
                  <a:schemeClr val="accent2"/>
                </a:solidFill>
              </a:rPr>
              <a:t>DATASET</a:t>
            </a:r>
            <a:endParaRPr dirty="0">
              <a:solidFill>
                <a:schemeClr val="accent2"/>
              </a:solidFill>
            </a:endParaRPr>
          </a:p>
        </p:txBody>
      </p:sp>
    </p:spTree>
    <p:extLst>
      <p:ext uri="{BB962C8B-B14F-4D97-AF65-F5344CB8AC3E}">
        <p14:creationId xmlns:p14="http://schemas.microsoft.com/office/powerpoint/2010/main" val="331471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895356" y="1629619"/>
            <a:ext cx="5176956" cy="21470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effectLst/>
                <a:latin typeface="Oswald" panose="00000500000000000000" pitchFamily="2" charset="0"/>
                <a:ea typeface="Calibri" panose="020F0502020204030204" pitchFamily="34" charset="0"/>
                <a:cs typeface="Arial" panose="020B0604020202020204" pitchFamily="34" charset="0"/>
              </a:rPr>
              <a:t>The base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dataset</a:t>
            </a:r>
            <a:r>
              <a:rPr lang="en-US" sz="2400" dirty="0">
                <a:effectLst/>
                <a:latin typeface="Oswald" panose="00000500000000000000" pitchFamily="2" charset="0"/>
                <a:ea typeface="Calibri" panose="020F0502020204030204" pitchFamily="34" charset="0"/>
                <a:cs typeface="Arial" panose="020B0604020202020204" pitchFamily="34" charset="0"/>
              </a:rPr>
              <a:t> that we used is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World Level American Sign Language</a:t>
            </a:r>
            <a:r>
              <a:rPr lang="en-US" sz="2400" dirty="0">
                <a:effectLst/>
                <a:latin typeface="Oswald" panose="00000500000000000000" pitchFamily="2" charset="0"/>
                <a:ea typeface="Calibri" panose="020F0502020204030204" pitchFamily="34" charset="0"/>
                <a:cs typeface="Arial" panose="020B0604020202020204" pitchFamily="34" charset="0"/>
              </a:rPr>
              <a:t> (WLASL) from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Kaggle </a:t>
            </a:r>
            <a:endParaRPr sz="2400" dirty="0">
              <a:solidFill>
                <a:schemeClr val="accent2"/>
              </a:solidFill>
              <a:latin typeface="Oswald" panose="00000500000000000000" pitchFamily="2" charset="0"/>
            </a:endParaRPr>
          </a:p>
        </p:txBody>
      </p:sp>
    </p:spTree>
    <p:extLst>
      <p:ext uri="{BB962C8B-B14F-4D97-AF65-F5344CB8AC3E}">
        <p14:creationId xmlns:p14="http://schemas.microsoft.com/office/powerpoint/2010/main" val="6621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barn(inVertical)">
                                      <p:cBhvr>
                                        <p:cTn id="7"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363</TotalTime>
  <Words>540</Words>
  <Application>Microsoft Office PowerPoint</Application>
  <PresentationFormat>On-screen Show (16:9)</PresentationFormat>
  <Paragraphs>166</Paragraphs>
  <Slides>39</Slides>
  <Notes>25</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Arial</vt:lpstr>
      <vt:lpstr>Open Sans</vt:lpstr>
      <vt:lpstr>Oswald</vt:lpstr>
      <vt:lpstr>Raleway Black</vt:lpstr>
      <vt:lpstr>Times New Roman</vt:lpstr>
      <vt:lpstr>Quicksand</vt:lpstr>
      <vt:lpstr>Raleway ExtraBold</vt:lpstr>
      <vt:lpstr>Dosis</vt:lpstr>
      <vt:lpstr>Cybersecurity Agency by Slidesgo</vt:lpstr>
      <vt:lpstr>REAL TIME SIGN LANGUAGE INTERPRETER</vt:lpstr>
      <vt:lpstr>SUPERVISED BY:</vt:lpstr>
      <vt:lpstr>TABLE OF CONTENTS</vt:lpstr>
      <vt:lpstr>01 INTRODUCTION</vt:lpstr>
      <vt:lpstr>INTRODUCTION</vt:lpstr>
      <vt:lpstr>02 RELATED WORK</vt:lpstr>
      <vt:lpstr>PowerPoint Presentation</vt:lpstr>
      <vt:lpstr>03 DATASET</vt:lpstr>
      <vt:lpstr>The base dataset that we used is World Level American Sign Language (WLASL) from Kaggle </vt:lpstr>
      <vt:lpstr>PROBLEMS WE FACED</vt:lpstr>
      <vt:lpstr>DATASET FIRST ITERATION</vt:lpstr>
      <vt:lpstr>In the second iteration of the dataset was that we used YouTube and ASL Sign Bank to crop frames of the signed words in a 1080 x 1080 resolution, we removed the background for this iteration, but results was not good either</vt:lpstr>
      <vt:lpstr>In the third and final iteration, we wanted to increase the dataset, so we took sample by ourselves and many people we ran by and focused only on the hand. The final dataset contained 15 words, each word consists of 60 training images and 20 validation images. All in a 350 x 350 resolution for uniform training.</vt:lpstr>
      <vt:lpstr>After finishing, we’d have gathered 40 images for each word. And to make the model more robust, and allow for both left and right-handed signs, we looped on all folders, and vertically flipped the images. After flipping, we ended up with 80 images for each word, which were then split into 60 training (30 normal and 30 flipped) and 20 validation (10 normal and 10 flipped) all of size 350 x 350.</vt:lpstr>
      <vt:lpstr>PowerPoint Presentation</vt:lpstr>
      <vt:lpstr>04 METHODOLOGY</vt:lpstr>
      <vt:lpstr>METHODOLOGY</vt:lpstr>
      <vt:lpstr>DATA ACQUISITION</vt:lpstr>
      <vt:lpstr>MODEL PREDICTION</vt:lpstr>
      <vt:lpstr>Model Prediction</vt:lpstr>
      <vt:lpstr>05 RESULTS &amp; COMPARISONS</vt:lpstr>
      <vt:lpstr>RESULTS &amp; COMPARISONS</vt:lpstr>
      <vt:lpstr>INITIAL VERSION</vt:lpstr>
      <vt:lpstr>INITIAL VERSION</vt:lpstr>
      <vt:lpstr>INITIAL VERSION</vt:lpstr>
      <vt:lpstr>FINAL VERSION</vt:lpstr>
      <vt:lpstr>FINAL VERSION</vt:lpstr>
      <vt:lpstr>FINAL VERSION</vt:lpstr>
      <vt:lpstr>FINAL VERSION</vt:lpstr>
      <vt:lpstr>COMPARISON</vt:lpstr>
      <vt:lpstr>06 WEB APPLICATION</vt:lpstr>
      <vt:lpstr>WEB APPLICATION</vt:lpstr>
      <vt:lpstr>PowerPoint Presentation</vt:lpstr>
      <vt:lpstr>APPLICATION FUTURE SCALABILITY</vt:lpstr>
      <vt:lpstr>07 CONCLUSION</vt:lpstr>
      <vt:lpstr>OTHER WORKS</vt:lpstr>
      <vt:lpstr>OUR SOLUTION</vt:lpstr>
      <vt:lpstr>DATA ACQUISITION &amp; MODEL TRAINING</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SIGN LANGUAGE INTERPRETER</dc:title>
  <cp:lastModifiedBy>Mohamed Magdy</cp:lastModifiedBy>
  <cp:revision>8</cp:revision>
  <dcterms:modified xsi:type="dcterms:W3CDTF">2023-01-28T13:40:59Z</dcterms:modified>
</cp:coreProperties>
</file>